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слове: гармония в литературе и речи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создаёт или разрушает тишину: в книгах и в жизни оно формирует отношения и поступки.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слова и гармонии важна на уроке литературы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вы уже видите: как персонаж говорит, так он и думает — его характер, воспитание и отношение к людям становятся заметными. Точное слово меняет сцену: просьба смягчает, приказ режет, отказ может ранить или вежливо сохранить дистанцию.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часть характера литературного героя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выдаёт возраст, образование, настроение и то, как он относится к собеседнику. Вежливые обращения, точные глаголы и спокойный тон помогают увидеть доброго, внимательного человека без лишних объяснений автора.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слова, угрозы, насмешки и крики показывают грубость, раздражение или внутренний конфликт. По тому, как герой повышает голос и выбирает формулировки, читатель узнаёт правду о его чувствах.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раскрывают героя через диалог, а не через прямые описания. Читатель «считывает» личность по интонации, выбору слов и тому, как герой отвечает на просьбы и замечания.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мира и согласия в литературе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гармония в тексте появляется не через спор, а через паузу и тишину. Голубь как символ спокойствия и доверия помогает герою и читателю почувствовать, что разговор может быть добрым. В таком настроении легче услышать друг друга.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и тишина: мир как чувство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в литературе часто связан с надеждой и безопасностью. Тёплый свет окна и открытая книга подсказывают: здесь готовы слушать и разбирать ошибки без унижения. Круг семьи и дружеская беседа становятся началом примирения.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окно и открытая книга: дом для примирения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природа и спокойное небо создают фон для внутреннего равновесия. Лист бумаги с аккуратным почерком показывает уважение к слову: мысль продумана, формулировка бережная. Так автор показывает, что гармония начинается внутри человека.
</a:t>
            </a:r>
            <a:endParaRPr lang="en-US" sz="101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небо и лист с аккуратным почерком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 школьной и литературной речи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включает приветствие, обращение по имени, благодарность, просьбу, извинение и прощание. Он помогает сохранять уважение даже в споре, когда люди думают по-разному и по-разному оценивают ситуацию.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диалогах эти формы часто «подсвечивают» воспитание героя. По тому, как он говорит со знакомыми и незнакомыми, читатель замечает его отношение к собеседнику и способность держать себя достойно.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особенно важны простые слова: «пожалуйста», «спасибо», «извините», «будьте добры», «можно спросить». Они снижают напряжение, дают разговору спокойный тон и помогают перейти от эмоций к делу.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 спор в диалог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шагов: от резкости — к уточнению и уважительному 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гармонию в разговоре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эмоции уже поднялись, уважительный тон и слушание уменьшают конфликт сильнее всего. Остальные элементы поддерживают этот эффект.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(структура мирного общения), используемая на уроке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гармония держится на уважении и умении слышать. Точность речи, пауза и извинение работают как «страховка» от недоразумений в сложных моментах.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 в литературе и в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выразить мысль ясно и без лишней резкости. «Я огорчен», «мне неприятно», «я не согласен» звучат спокойнее и помогают не распалять спор.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точная речь делает диалог живым и правдоподобным: читатель понимает, чего хочет герой, и почему он так реагирует. Неточность часто показывает растерянность или намеренное искажение.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точность помогает быстрее договориться, потому что меньше поводов для домыслов. Когда формулировки обидны или слишком общие, люди начинают спорить не по делу, а о «подтексте».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Неточные, преувеличенные и обидные слова усиливают напряжение и мешают найти настоящую причину разногласий. Поэтому важно говорить конкретно и по сути, даже если эмоции сильные.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добру, миру и взаимопониманию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поступков и ценность доброты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рассказы, басни и стихи показывают, к чему приводят поступки героев. Через сюжеты становится видно: доброта работает не меньше, чем сила. Часто добро побеждает, потому что в душе героя есть уважение.
</a:t>
            </a:r>
            <a:endParaRPr lang="en-US" sz="157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грубой речи и уважительного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строятся на контрасте: грубая речь разрушает доверие, а уважительный разговор помогает решить проблему. Литературные герои побеждают не криком, а умением понять другого и признать ошибку.
</a:t>
            </a:r>
            <a:endParaRPr lang="en-US" sz="14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81120"/>
            <a:ext cx="3765900" cy="22041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разрушают и слова, которые помогают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меняет смысл: одно и то же содержание можно сказать так, что оно ранит, а можно — так, что сохраняется доверие.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выбираете просьбу и извинение вместо приказа и обвинения, разговор становится безопаснее. Это помогает удержать уважение и перейти к решению.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и школьная практика 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75" y="1787223"/>
            <a:ext cx="2887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паузы в литературном и школьном диалоге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пауза помогает не продолжать мысль на эмоциях. Герой успевает собраться, выбрать слова и ответить по смыслу, а не по вспышке раздражения.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пауза часто заменяет длинные объяснения: она показывает смущение, тревогу, обиду или сомнение. Читатель понимает настроение, даже когда герой молчит.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как сигнал чувств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пауза вставлена вовремя, становится легче услышать собеседника. Слова воспринимаются точнее, потому что внимание переключается с внутренней реакции на смысл сказанного другим.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не только эмоцию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снижает накал и помогает не перейти на личности. Разговор становится спокойнее: вместо спора рождается диалог, в котором сохраняется уважение к человеку и его достоинству.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уважения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создают хорошую атмосферу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измерение в цифрах, а учебная «шкала влияния»: благодарность и поддержка быстрее меняют настроение, потому что помогают человеку почувствовать признание и опору.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качественная схема на основе речевого этикета и практики школьного общения (без статистики).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разговоре слов признания и поддержки, тем легче сохраняется доброжелательный тон. Просьба и извинение уменьшают напряжение, а похвала усиливает уверенность.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конфликта к согласию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разговора: от распознавания напряжения к договорённости, основана на принципах речевого поведения и диалога.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семье, классе и литературном произведении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классе гармония держится на правилах общения: люди стараются слушать, не унижают и говорят по сути. Тогда даже разные мнения превращаются в обсуждение, а не в борьбу за правоту.
</a:t>
            </a:r>
            <a:endParaRPr lang="en-US" sz="1364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гармония особенно заметна там, где ценят искренность и умеют спокойно назвать проблему. Подобные качества делают героев понятными: читатель видит, как слова поддерживают, а не ранят.
</a:t>
            </a:r>
            <a:endParaRPr lang="en-US" sz="1306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согласие часто строится на взаимном уважении, честности и готовности исправиться. Когда герой умеет признать ошибку и простить, сюжет становится ближе читателю и вызывает доверие к персонажам.
</a:t>
            </a:r>
            <a:endParaRPr lang="en-US" sz="12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05" y="1345200"/>
            <a:ext cx="315409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фразы в зависимости от формы речи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резкую формулировку и более мягкий вариант: в последнем сохраняются достоинство собеседника и меньше напряжения в разговоре.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школьного и бытового речевого этикета (примеры формулировок).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звучит по-разному: мягкая речь смещает акцент с вины и нападения на понимание, поиск причины и договорённость.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природе как образ внутренней гармонии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картины природы — вода, небо, лес, рассвет, тишина поля — часто становятся образом душевного равновесия. В литературе они поддерживают настроение героя: покой, надежду, радость или размышление.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это состояние, подходят мягкие оттенки, ровный свет и плавные линии: они ассоциируются с тишиной и постепенным движением мыслей. В поэзии природа нередко связывает мир и человека.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слышат и используют слова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объём речевых ситуаций приходится на школу и дом: там ежедневно звучат просьбы, ответы, обсуждения и бытовые разговоры. Это делает речевые привычки особенно устойчивыми.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ситуаций общения для школьников (проценты заданы в исходном материале).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наибольшее влияние на атмосферу класса и семьи оказывают слова, которые звучат чаще всего. Поскольку интернет тоже заметен, важна точность и там.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гармония строится на семи базовых действиях: говорить точно, слушать внимательно, не перебивать, не унижать, благодарить, признавать ошибки и выбирать спокойный тон.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все семь правил, разговор становится ясным и безопасным, а слова помогают сохранять уважение даже при разногласиях.
</a:t>
            </a:r>
            <a:endParaRPr lang="en-US" sz="1111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нормы школьного и бытового этикета (сумма правил в формулировке урока).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мостом между людьми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подобранные слова помогают людям с разным опытом и характером понимать друг друга. Доброжелательная речь снижает напряжение, показывает уважение и даёт собеседнику ощущение, что его слышат.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мостом часто становится не только сюжет, но и диалог: герои уточняют смысл, признают чувства и ищут общий тон. Так появляется возможность договориться, даже если мнения сначала расходятся.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работает как мост, когда в нём есть точность, уважение и готовность услышать другого. Тогда разговор превращается в сотрудничество, а не в спор ради победы.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мир и гармония начинаются со слова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влияет на настроение, отношения и решения людей: в литературе оно раскрывает характер, создаёт конфликт или примирение, передаёт красоту мира. Мир в слове рождается из уважения, точности, паузы и умения слушать.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2026-05-15T06:52:17Z</dcterms:created>
  <dcterms:modified xsi:type="dcterms:W3CDTF">2026-05-15T06:52:17Z</dcterms:modified>
</cp:coreProperties>
</file>