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живых организмов до современной науки — значение прокариотов безгранично.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открыты с изобретением микроскопа в XVII веке. Они делятся на бактерии и археи, изучаются с помощью современных молекулярных методов и микроскопии.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прокариотами и их научной историей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домена прокариот: бактерии и археи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встречаются в почве, воде и организме человека, участвуют в разложении органических веществ и ферментации.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предпочитают экстремальные условия: горячие источники, солёные озёра и кислые среды с уникальным метаболизмом и мембранной структурой.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значительно отличаются по биохимии и способностям к адаптации, что отражается в их экологических ролях и структуре клеток.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прокариотической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включает плазматическую мембрану, цитоплазму, кольцевую ДНК (нуклеоид), рибосомы и крепкую клеточную стенку без ядра и мембранных органелл.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подвижности и прикрепления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 в жидкой среде, а пили помогают прикрепляться к поверхностям, что важно для выживания и взаимодействия клеток.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прокариот исключает наличие ядра и органелл, что влияет на их жизненный цикл и размеры.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и отсутствие ядра делают прокариоты быстрыми в размножении и адаптации.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отличие прокариот от эукариот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 определяется прочной клеточной стенкой, защищающей от механических и осмотических повреждений.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бактериях стенка состоит из пептидогликана, у архей — из псевдомуреина или белковых слоёв со специфическими свойствами.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стенки влияет на устойчивость к внешним факторам и окраску по Грамму, важную для диагностики бактерий.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стенка поддерживает целостность клетки и помогает ей выживать в различных условиях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строение и функция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 её 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из фосфолипидного бислоя отделяет цитоплазму от окружающей среды и регулирует обмен веществ.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архей состав мембраны уникален: эфирные липиды обеспечивают выживание при экстремальных температурах и кислотностях.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и генетический материал прокариот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дополнительные участки ДНК с важными генами, например, устойчивости к антибиотикам, способствуют быстрой адаптации бактерий.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представлена одной кольцевой молекулой в нуклеоиде, что позволяет эффективно хранить генетическую информацию без ядра.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как стрептомицин и тетрациклин, прерывают работу рибосом, не затрагивая рибосомы эукариот.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размером 70S синтезируют белки, используя информацию с мРНК, обеспечивая жизнедеятельность клеток.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рибосом делают их мишенью для антибиотиков, которые избирательно блокируют бактериальный белковый синтез.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синтез белка у прокариот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бинарного деления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прокариотической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Жгутики, пили и капсула: важные структуры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– биологические моторы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позволяют прокариотам активно двигаться в жидких средах, обеспечивая им поиск пищи и укрытий. Эти тонкие органеллы состоят из белка флагеллина и работают по принципу ротора, вращаясь словно винты.
</a:t>
            </a:r>
            <a:endParaRPr lang="en-US" sz="159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– инструменты прикрепления и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помогают бактериям крепиться к поверхностям и другим клеткам, создавая прочные связи. Они также участвуют в конъюгации — процессе обмена генетическим материалом, что способствует адаптации и выживанию.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– защита и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состоит из полисахаридов и защищает клетки от высыхания и иммунной системы хозяина. Наличие капсулы повышает устойчивость бактерий и их способность вызывать инфекции, делая их патогенными.
</a:t>
            </a:r>
            <a:endParaRPr lang="en-US" sz="17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археи могут иметь размеры менее 0,5 микрометра, что делает их одними из самых мелких живых существ.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прокариот в несколько раз меньше, чем у эукариот, однако отдельные бактерии достигают заметных размеров.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микробиологии,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размеры прокариот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прокариоты используют кислород для эффективного дыхания, что обеспечивает высокий уровень энергетического обмена.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обеспечивают энергию с помощью фотосинтеза, выделяя кислород и влияя на состав атмосферы Земли.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проводят хемосинтез, окисляя аммиак до нитратов и участвуя в круговороте азота.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анаэробных условиях прокариоты осуществляют брожение, превращая органические вещества в энергию без кислорода.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прокариот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активны в разложении органики, способствуя восстановлению питательных веществ в экосистемах.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прокариоты стимулируют пищеварение и синтезируют витамины, укрепляя здоровье хозяина.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биогеохимических циклах, поддерживая баланс углерода и азота в природе.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034848"/>
            <a:ext cx="7101300" cy="2788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и 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бактерий показывает разнообразие их функций: от симбиоза до причинения заболеваний.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видов и штаммов важно для правильного понимания их влияния на организм.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микробиология,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9280" y="2511713"/>
            <a:ext cx="333506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горячих источниках и выдерживают температуры свыше 80°C благодаря уникальному составу белков.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солёных озёрах, используют бактериородопсин для получения энергии, адаптированы к высокой солёности.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Метаногены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Превращают CO₂ и водород в метан, играя ключевую роль в круговороте углерода в анаэробных условиях.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Археи: уникальные представители прокариот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энергии археями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Метаногены и экологический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Метаногены преобразуют углекислый газ и водород в метан, что способствует уменьшению парниковых газов и участвует в глобальном углеродном балансе.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и световая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применяют бактериородопсин для преобразования солнечной энергии в химическую, что отличает их от фотосинтезирующих организмов.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термофилов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 обладают устойчивыми белками и мембранами, сохраняющими функции при экстремальных температурах, что позволяет им выживать в горячих средах.
</a:t>
            </a:r>
            <a:endParaRPr lang="en-US" sz="14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прокариот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мутаций способствует быстрому появлению генетических вариаций и адаптации к новым условиям.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через трансформацию, конъюгацию и трансдукцию расширяет генетический потенциал.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изменчивость ускоряет развитие устойчивости к антибиотикам и способствует эволюции микроорганизмов.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прокариот в биотехнологии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антибиотиков
</a:t>
            </a:r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служат источником важных антибиотиков, таких как стрептомицин и тетрациклин, которые борются с бактериальными инфекциями у человека.
</a:t>
            </a:r>
            <a:endParaRPr lang="en-US" sz="1885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генной инженерии прокариоты используются для синтеза инсулина и витаминов, что улучшает лечение диабета и поддерживает здоровье.
</a:t>
            </a:r>
            <a:endParaRPr lang="en-US" sz="175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применяются для биоремедиации, очищая сточные воды и загрязнённые почвы от токсичных веществ и нефтепродуктов.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прокариот в жизни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фундамент биосферы, обеспечивающий жизненные циклы, здоровье человека и развитие современных биотехнологий как основа будущих технологий.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2026-05-09T05:04:28Z</dcterms:created>
  <dcterms:modified xsi:type="dcterms:W3CDTF">2026-05-09T05:04:28Z</dcterms:modified>
</cp:coreProperties>
</file>