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герой помогает увидеть мир честно, ярко и без прикрас.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детей в мировой литературе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писатели обращаются к образу ребенка
</a:t>
            </a:r>
            <a:endParaRPr lang="en-US" sz="2398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детского героя писатели показывают школу, семью, бедность, войну и первую дружбу особенно ясно. Такой персонаж смотрит на мир прямо, задает неудобные вопросы и помогает читателю заметить то, что взрослые часто пропускают.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мир кажется огромным и полным открытий: игра, фантазия и любопытство становятся способом понять людей, события и собственные чувства.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возрасте формируются характер, привычки и первые представления о добре и зле. Поэтому детский герой в литературе часто особенно искренен и уязвим.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передают детство через прямую речь, неожиданные вопросы и живую реакцию на происходящее. Так персонаж выглядит настоящим и вызывает доверие у читателя.
</a:t>
            </a:r>
            <a:endParaRPr lang="en-US" sz="1191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как особое время жизни
</a:t>
            </a:r>
            <a:endParaRPr lang="en-US" sz="27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1990965"/>
            <a:ext cx="3709500" cy="1876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дети-герои в литературе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детских образов и их литературные примеры.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герои различаются по характеру и судьбе, но почти всегда раскрывают важные жизненные испытания и внутренний рост.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мировой литературы XIX–XX веков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Наивный взгляд ребенка на мир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 Сойер видит жизнь как пространство игры и выдумки: он шутит, нарушает скучные правила и замечает то, что взрослым кажется обычным или неважным.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«Маленьком принце» детская прямота превращается в мудрость: через простые вопросы герой понимает, что дружба, забота и ответственность ценнее внешней важности.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Чарльза Диккенса ребенок часто оказывается самым беззащитным: ему приходится терпеть холод, голод и равнодушие взрослых, которые должны были бы помогать.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Виктора Гюго и Николая Некрасова детство связано с тяжелым трудом, одиночеством и ранней взрослостью. Такой образ особенно остро показывает социальную несправедливость.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сочувствует героям, потому что через их судьбу видит не только личную беду, но и проблему общества, где детям слишком рано приходится бороться за выживание.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бедность в мировой литературе
</a:t>
            </a:r>
            <a:endParaRPr lang="en-US" sz="26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темы, связанные с детскими героями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один и тот же герой может одновременно взрослеть, искать друга и переживать трудности.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внимания — внутренние перемены ребенка. Испытания, особенно бедность и война, усиливают тему взросления.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мировой литературы, без точной статистики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книгах о войне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рядом с каждым днем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ребенок живет в ожидании опасности, слышит сирены, выстрелы и разговоры взрослых, но старается не потерять обычные детские чувства и надежду.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 лишения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книгах часто описаны нехватка еды, одежды и тепла. Эти детали показывают, как война вмешивается в самую простую повседневную жизнь ребенка.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родные далеко или потеряны, ребенок хранит их образ в памяти. Именно это помогает герою не сломаться и сохранять человеческое достоинство.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мире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истории особенно трогают, когда детский герой продолжает верить в мирную жизнь. Эта вера делает его голос сильным и очень убедительным.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одиночество раскрывает внутренний мир героя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остается наедине с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герой начинает внимательно смотреть на людей и события вокруг. Он замечает то, что другие не считают важным, и постепенно создает собственный способ понимать мир. В таких историях тишина становится пространством мысли и воображения.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как защита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героев Льюиса Кэрролла одиночество превращается в необычные приключения, а у Астрид Линдгрен — в свободу и внутреннюю силу. Воображаемый мир помогает ребенку не замкнуться в печали и сохранить живой характер.
</a:t>
            </a:r>
            <a:endParaRPr lang="en-US" sz="1524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самостоятельной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А. де Сент-Экзюпери одинокий герой не просто грустит, а учится размышлять и делать выводы. Такая самостоятельность делает его взрослее, но не лишает доброты, любознательности и способности удивляться.
</a:t>
            </a:r>
            <a:endParaRPr lang="en-US" sz="16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детского героя в сюжете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обычная жизнь ребенка превращается в историю выбора, испытания и внутреннего роста.
</a:t>
            </a:r>
            <a:endParaRPr lang="en-US" sz="8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Пеппи Длинныйчулок не принимает чужих ограничений и живет по своим правилам, показывая, что детская свобода может быть честной, веселой и по-настоящему сильной.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 Сойер действует не так, как ждут взрослые: он ищет приключения, проверяет границы и учится отвечать за последствия своих решений и смелых поступков.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Алиса не соглашается с нелепыми объяснениями и задает точные вопросы. Ее любопытство помогает увидеть, насколько странным бывает мир взрослых и их правила.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герои важны потому, что учат не слепо подчиняться, а думать самостоятельно, замечать несправедливость и отстаивать право быть собой.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Смелые дети, которые спорят с правилами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386728"/>
            <a:ext cx="4231200" cy="1014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детские герои мировой литературы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герои стали узнаваемыми символами детства, характера и внутренней силы в разных литературных традициях.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герои часто раскрывают не возраст, а характер: смекалку, доброту, надежду и умение выстоять в трудных обстоятельствах.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классическая литература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часто выбирают простые слова и короткие фразы, чтобы речь ребенка звучала естественно. Благодаря этому герой кажется живым, а его мысли — понятными читателю.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детских героев в тексте
</a:t>
            </a:r>
            <a:endParaRPr lang="en-US" sz="330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повторения, вопросы и восклицания: они передают удивление, обиду, радость или страх. Так текст помогает услышать именно детский голос, а не речь взрослого.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детали — игрушки, школа, дом, улица, одежда и еда — создают узнаваемую обстановку. Через них ребенок в книге становится ближе и понятнее.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каких жанрах чаще всего появляются дети-герои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различаются по тому, какую роль получает ребенок: мечтателя, наблюдателя, свидетеля или героя испытаний.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детский образ связан со сказкой и приключениями, но в серьезной прозе он особенно важен для разговора о семье, войне и взрослении.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мировой детской литературы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девочки показаны внимательными, заботливыми и стойкими. Но в хороших книгах они могут быть решительными, смелыми и независимыми, как Пеппи или Алиса.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и мальчики в детских образах
</a:t>
            </a:r>
            <a:endParaRPr lang="en-US" sz="2444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нередко изображаются подвижными и любознательными, но это не единственный вариант. Литература показывает и чувствительных, добрых героев, для которых важны дружба и совесть.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английской литературе ребенок часто оказывается среди школы, улицы и социальных проблем. Такой герой помогает увидеть несправедливость и трудную жизнь простых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особенно заметны сострадание, совесть и раннее взросление. Детский герой здесь часто переживает нравственный выбор и учится понимать других.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шведской литературе на первый план выходят свобода, игра и самостоятельность. Ребенок может спорить с правилами, не теряя доброты и чувства юмора.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французской литературе детский образ нередко связан с размышлением о дружбе, ответственности и смысле жизни. Герой учится смотреть глубже, чем кажется сначала.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особенности детских образов
</a:t>
            </a:r>
            <a:endParaRPr lang="en-US" sz="26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переживают детские герои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детских книгах меняются вместе с событиями: от игры и открытия мира до трудных испытаний и потерь.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яркими обычно становятся радость и любопытство, но даже в тяжелых сюжетах надежда остается важной и помогает герою идти дальше.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о детстве в мировой литературе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герои помогают читателю узнать себя: обиды, дружбу, страх быть непонятым и желание найти свое место знакомы почти каждому школьнику.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детский образ сложные темы — бедность, война, одиночество, ответственность — можно объяснить просто и без лишней тяжести, но очень убедительно.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книги особенно полезны в 5 классе: они развивают сочувствие, учат замечать чувства других и показывают, что взросление начинается с маленьких решений.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образы детей важны сегодня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писатели создают детские образы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детского образа показывают, что герой нужен не только для сюжета, но и для разговора о важных жизненных ценностях.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образ одновременно раскрывает характер, вызывает сопереживание и помогает автору говорить о жизни, дружбе и выборе.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художественная литература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в литературе — герой роста и правды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детей в мировой литературе показывают искренность, уязвимость и внутреннюю силу. Через них писатели говорят о дружбе, семье, испытаниях и взрослении, помогая лучше понять человека.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2026-05-17T18:38:44Z</dcterms:created>
  <dcterms:modified xsi:type="dcterms:W3CDTF">2026-05-17T18:38:44Z</dcterms:modified>
</cp:coreProperties>
</file>