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«Ожерелье» Ги де Мопассана: сюжет, темы и 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тщеславии, самообмане и цене мнимого блеска
</a:t>
            </a:r>
            <a:endParaRPr lang="en-US" sz="40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Мопассана и общество его времени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написана в 1884 году и точно передает нравы французского общества конца XIX века. Через бытовую ситуацию Мопассан показывает культ статуса, зависимость от внешнего мнения и жестокую логику социального неравенства.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Мопассан: что особенно важно в «Ожерелье»
</a:t>
            </a:r>
            <a:endParaRPr lang="en-US" sz="280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новеллы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создает сжатый, напряженный сюжет, где каждая деталь работает на смысл. Его короткая форма позволяет быстро показать характер героя и привести к сильной развязке.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передает скрытые желания, комплексы и самооценку персонажей. В «Ожерелье» это особенно заметно в переживаниях Матильды, которая живет не реальностью, а мечтой.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ирония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как стремление казаться выше своего положения приводит к трагическим последствиям. Ирония возникает из несоответствия между внешним впечатлением и подлинной ценностью вещей.
</a:t>
            </a:r>
            <a:endParaRPr lang="en-US" sz="118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финальный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Мопассана характерна неожиданная развязка, которая меняет восприятие всего сюжета. В «Ожерелье» финал не просто удивляет, а раскрывает горький нравственный смысл истории.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светское общество в новелле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бала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бал в новелле — пространство, где ценятся наряд, манеры и умение произвести впечатление. Здесь внешний блеск кажется важнее характера, а успех измеряется видимостью достатка.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заметна бедная квартира Луазелей. Контраст между роскошью и скромным бытом усиливает главную мысль: мечта о блеске не совпадает с реальной жизнью.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жизнью Луазелей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Экспозиция: кто такие Луазели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выросла без богатства и болезненно ощущает свою «незаметность». Ей кажется, что достойная жизнь невозможна без красивых платьев, украшений и восхищения окружающих.
</a:t>
            </a:r>
            <a:endParaRPr lang="en-US" sz="145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муж, скромный чиновник, принимает свое положение спокойно. Он ценит порядок, стабильность и простые радости, не стремясь к внешнему блеску и светскому признанию.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не бедствует, но живет очень ограниченно. Именно это несоответствие между реальностью и мечтой рождает у Матильды постоянное недовольство и внутреннее напряжение.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внутренний конфликт Матильды
</a:t>
            </a:r>
            <a:endParaRPr lang="en-US" sz="2607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 бал
</a:t>
            </a:r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шанс попасть в высшее общество, и событие кажется счастливым. Но вместо радости Матильда сразу думает о том, как ей соответствовать новому окружению.
</a:t>
            </a:r>
            <a:endParaRPr lang="en-US" sz="956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переживает из-за отсутствия красивого платья и украшений. Она воспринимает себя через призму чужого взгляда и болезненно сравнивает свою жизнь с мечтой.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несоответствия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ошибки
</a:t>
            </a:r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благодарности за возможность она испытывает раздражение и стыд. Так сюжет подводит к главной проблеме: желание выглядеть лучше реального положения.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внешнего успеха в новелле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мире новеллы успех связывается не с личностью, а с видимостью достатка и признанием окружающих.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в новелле оказывается хрупким и зависит от впечатления, а не от реального достоинства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Ожерелье как начало цепочки событий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Украшение, которое дает госпожа Форестье, сразу меняет смысл происходящего. Для Матильды оно становится не просто вещью, а знаком принадлежности к желанному миру богатых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ожерелья усиливает ее чувство уверенности и подпитывает мечту о признании. Важна не только форма предмета, но и то значение, которое героиня ему приписывает.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зарождается будущая катастрофа. Один заимствованный предмет запускает цепочку решений, где внешняя ценность подменяет подлинную, а впечатление становится опаснее реальности.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приглашения к катастрофе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сюжета резко меняется после бала: краткий успех превращается в долгую расплату, а внешняя удача — в тяжёлые жизненные испытания.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одно решение запускает не мгновенную, а нарастающую трагедию.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расплаты следуют за одним вечером мнимого триумфа.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радость на балу оборачивается долгими потерями. Число подчеркивает масштаб несоразмерности между минутным успехом и многолетними последствиями.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 де Мопассан, «Ожерелье»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роковой ошибки в сюжете новеллы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показывающая, как одно решение и неверная оценка вещи приводят к цепочке тяжёлых последствий.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лет расплаты и социальное падение семьи
</a:t>
            </a:r>
            <a:endParaRPr lang="en-US" sz="249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потери ожерелья Луазели вынуждены жить в постоянной экономии: они снимают дешёвое жильё, отказываются от привычных удобств и считают каждый расход.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выплатить долг, супруги берутся за тяжёлую работу и постепенно теряют прежний образ жизни, который казался им хотя бы немного устойчивым и спокойным.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меняется сильнее всех: грубая работа, усталость и нужда делают её старше и жёстче, стирая следы прежней мечтательности и светских притязаний.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Десятилетний срок подчёркивает цену одного вечера: краткое удовольствие оборачивается долгой расплатой, а социальное падение становится не случайностью, а следствием выбора.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Матильда выглядит так, будто годы бедности и непрерывного труда буквально вырезали на ней свои следы. Её утомлённое лицо, грубые руки и простая одежда сразу говорят о пережитом изнурении. В ней почти не осталось прежней светской мечты.
</a:t>
            </a:r>
            <a:endParaRPr lang="en-US" sz="114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на котором видна тяжёлая жизнь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она жила ожиданием восхищённых взглядов, дорогих туалетов и праздничного света. Теперь её окружают тесный быт, скромный интерьер и тяжёлая необходимость работать. Этот контраст делает финал особенно сильным: внешняя перемена показывает внутреннюю цену иллюзий.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о блеске — к суровой повседневности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после перемены судьбы: внешний и внутренний контраст
</a:t>
            </a:r>
            <a:endParaRPr lang="en-US" sz="18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госпожой Форестье и финальная ирония
</a:t>
            </a:r>
            <a:endParaRPr lang="en-US" sz="222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госпожой Форестье становится моментом, где прошлое неожиданно получает объяснение. Именно здесь Матильда узнаёт, что потерянное украшение было не настоящим сокровищем, а почти ничего не стоящей подделкой.
</a:t>
            </a:r>
            <a:endParaRPr lang="en-US" sz="1403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развязка поражает своей жестокой иронией: семья много лет расплачивалась за вещь, ценность которой они сами преувеличили. Внешний блеск оказался важнее реальности только в их восприятии.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превращает личную историю в нравственный урок о самообмане. Мопассан показывает, как ошибочная вера в дороговизну и статус вещи способна разрушить человеческую жизнь сильнее, чем сама утрата.
</a:t>
            </a:r>
            <a:endParaRPr lang="en-US" sz="155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новеллы и их художественное выражение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в новелле раскрывается через конкретный эпизод: бал, потерю украшения, долгие годы труда и финальную развязку.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образуют единую цепь, где иллюзия статуса приводит к расплате и разоблачению.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новеллы Ги де Мопассана «Ожерелье» (1884)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ожерелья в новелле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Матильды ожерелье становится знаком желанной принадлежности к миру, где ценят блеск, манеры и внешнее впечатление. Оно воплощает её мечту о признании.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сюжетном смысле украшение запускает всю цепочку событий: именно из-за него возникает стремление выглядеть богаче, чем есть на самом деле, и происходит роковая ошибка.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символа раскрывается в финале: дорогим кажется не само ожерелье, а вера в его ценность. Мопассан показывает, как иллюзия способна подменить реальность.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новеллы Мопассана
</a:t>
            </a:r>
            <a:endParaRPr lang="en-US" sz="247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построена сжато и динамично: важные события следуют одно за другим без лишних отступлений, поэтому сюжет воспринимается как строгая и цельная цепь причин и последствий.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передаёт бытовые детали: одежду, интерьер, поведение героев и светскую обстановку. Эта конкретность делает историю убедительной и психологически достоверной.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произведению придают контрасты — бедность и роскошь, мечта и реальность, блеск и внутреннее опустошение. Они помогают увидеть истинный масштаб конфликта.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поворот звучит резко и без прямых нравоучений. Вывод возникает сам: из самого хода событий читатель понимает цену гордости, самообмана и неверной оценки мира.
</a:t>
            </a:r>
            <a:endParaRPr lang="en-US" sz="1592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03" y="1128900"/>
            <a:ext cx="276379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Луазель и госпожа Форестье: сопоставление образов
</a:t>
            </a:r>
            <a:endParaRPr lang="en-US" sz="197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выбирает внешнее впечатление, а Форестье — спокойную практичность; именно это различие определяет их поступки и судьбу.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новеллы Ги де Мопассана «Ожерелье» (1884)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героинь помогает увидеть, как по-разному можно относиться к вещам, статусу и собственной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новелла остается актуальной для современного читателя
</a:t>
            </a:r>
            <a:endParaRPr lang="en-US" sz="1922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взглядом других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Луазелей напоминает, что зависимость от чужой оценки по-прежнему влияет на поведение человека: желание выглядеть успешным часто оказывается сильнее здравого смысла.
</a:t>
            </a:r>
            <a:endParaRPr lang="en-US" sz="128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престижа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показывает, как легко перепутать настоящую ценность с её внешним знаком. Для современного читателя это особенно заметно в мире образов, рекламы и демонстративного достатка.
</a:t>
            </a:r>
            <a:endParaRPr lang="en-US" sz="134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убеждает, что один необдуманный шаг может изменить годы жизни. Поэтому оно остаётся важным предупреждением о личной ответственности и последствиях самообмана.
</a:t>
            </a:r>
            <a:endParaRPr lang="en-US" sz="1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«Ожерелье»: урок о цене иллюзий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Мопассан убеждает: внешнее сияние не делает жизнь лучше, если за ним скрыты гордость, самообман и неверные ценности. Именно поэтому новелла звучит сегодня так же сильно, как и прежде.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2026-05-23T10:29:42Z</dcterms:created>
  <dcterms:modified xsi:type="dcterms:W3CDTF">2026-05-23T10:29:42Z</dcterms:modified>
</cp:coreProperties>
</file>