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четыре стихотворения о поэте, одиночестве и 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где личная боль становится голосом целой эпохи.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в годы цензуры, общественного давления и разочарования после Пушкина. В его стихах личные чувства, гражданский протест и философские вопросы о жизни, смерти и роли поэта звучат одновременно и особенно остро.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несвободы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появилось в 1837 году, сразу после гибели А. С. Пушкина на дуэли. Оно стало откликом на событие, которое воспринималось как трагедия не только личная, но и общенациональная.
</a:t>
            </a:r>
            <a:endParaRPr lang="en-US" sz="136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Поэта»: историческая основа и дата создания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о скорби по погибшему поэту, но не ограничивается только печалью. В тексте слышится и возмущение тем, как жестоко и равнодушно может вести себя общество.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быстро вышло за рамки частной реакции. Оно стало гражданским высказыванием о вине среды, которая не сумела защитить талант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показан как великий поэт и человек, ставший жертвой несправедливости. В его образе соединяются восхищение талантом, уважение к памяти и искренняя боль утраты.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Поэта»: образ Пушкина и образ «светской черни»
</a:t>
            </a:r>
            <a:endParaRPr lang="en-US" sz="24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«Светская чернь» в стихотворении — это бездушное, завистливое общество, которое не понимает истинного дара. Финал усиливает нравственный суд над теми, кто причастен к трагедии.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мысли в «Смерти Поэта»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1837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1841 года продолжает разговор о поэте как о человеке, которому дано видеть и понимать больше других. Но у Лермонтова этот дар звучит особенно трагично и одиноко.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«Пророк»: лермонтовское продолжение темы поэта-избранника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наделён истиной и высоким призванием, однако его слова не принимают. Вместо признания он встречает непонимание, и это делает его судьбу внутренне тяжёлой.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становится не только сам дар, но и цена, которую приходится за него платить. Поэт оказывается отделён от людей, словно между ним и миром возникает невидимая преграда.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тема избранности превращается в тему изгнания. Лермонтов показывает, что высокий голос правды может принести не славу, а боль и одиночество.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в пространстве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 стихотворении подчёркивает отдалённость героя от людей. Это не место действия в обычном смысле, а образ разрыва с миром и полного одиночества.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«Пророк»: пустыня, небеса и одиночество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знак дальнего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даль и вечное странствие создают ощущение бесконечного пути. Герой словно живёт между землёй и высотой, где истина открывается, но не приносит покоя.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говорят о высокой миссии поэта, но делают это по-разному: один через прямое обвинение, другой — через образ изгнанника.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стихотворениях особенно сильны одиночество и непонимание, но эмоциональный тон у них разный: протест сменяется трагической сосредоточенностью.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стихотворений М. Ю. Лермонтова («Смерть Поэта», 1837; «Пророк», 1841)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«Пророк»: сходства и различия
</a:t>
            </a:r>
            <a:endParaRPr lang="en-US" sz="278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11180"/>
            <a:ext cx="4037700" cy="2072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меняются темы, образы и настроение в разных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текста связаны темами одиночества и внутреннего напряжения, но каждый раскрывает их по-своему: через спор, символ, миниатюру или философское размышление.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М. Ю. Лермонтова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стихотворения Лермонтова: основные признаки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«Утёс»: природа как язык чувства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Утёс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утёса связан с неподвижностью, тяжестью и одиночеством. Он напоминает о человеке, который остаётся один после короткой встречи и не может вернуть ушедшее чувство.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воплощает лёгкость, движение и свободу. Она появляется ненадолго, как мимолётное счастье, а затем исчезает, оставляя после себя пустоту и тихую грусть.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важна сама быстрота общения между утёсом и тучкой. Несколько мгновений радости сразу сменяются расставанием, поэтому чувство счастья звучит особенно хрупко.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природа может говорить о человеческих переживаниях без прямых слов. Через её образы передаются нежность, тоска и невозможность удержать близость.
</a:t>
            </a:r>
            <a:endParaRPr lang="en-US" sz="1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Утёс у Лермонтова выглядит высоким, тяжёлым и одиноким. Он словно застыл на месте, и в этом образе чувствуется замкнутость и внутренняя неподвижность.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«Утёс»: символы неподвижности и движения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Тучка, напротив, лёгкая и подвижная. Её краткий путь рядом с утёсом подчёркивает, как быстро проходит радость, оставляя после себя пустоту и тоску.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соединяются в маленький сюжет: встреча, движение и расставание. Через них Лермонтов передаёт не событие, а состояние души.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строится на контрасте: одиночество утёса усиливается свободой тучки, а пейзаж превращается в язык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стихотворение «Утёс» (1841)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«Утёсе»: что обозначает каждый символ
</a:t>
            </a:r>
            <a:endParaRPr lang="en-US" sz="27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герой идёт один по ночной дороге и всматривается в спокойный мир вокруг. Тишина природы помогает ему задуматься о своей жизни и усталости.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дорогу…»: философская лирика Лермонтова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Звёздное небо и безмолвие не пугают героя, а, наоборот, настраивают на раздумье. В этом пейзаже слышится не крик отчаяния, а тихая просьба о покое.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Финальное чувство произведения связано с мечтой о гармонии. Лермонтов показывает человека, который хочет не борьбы, а примирения с собой и миром.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напоминает о жизненном пути человека: он может быть долгим, трудным и одиноким. Поэтому ночной пейзаж становится не просто картиной природы, а размышлением о судьбе.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дорогу…»: дорога, сон и мечта о тишине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сна выражает желание освободиться от тревог и боли. Спокойствие ночи, звёзды и тишина создают ощущение мира, где человек может наконец обрести долгожданный покой.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одиночества к мечте о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состояний лирического героя в стихотворении «Выхожу один я на дорогу…»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повторяющиеся мотивы связывают произведения в единый смысловой ряд.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повторяется мотив одиночества; рядом с ним особенно заметен внутренний разлад, который по-разному звучит в каждом стихотворении.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«Смерть Поэта», «Пророк», «Утёс», «Выхожу один я на дорогу…»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в четырёх стихотворениях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поэтики Лермонтова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противопоставления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строит стихотворение на контрастах: свобода и несвобода, движение и неподвижность, надежда и боль. Благодаря этому смысл становится особенно ярким и запоминающимся.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природа редко бывает просто пейзажем. Утёс, тучка, дорога и небо помогают понять чувства героя, потому что каждый образ несёт скрытое значение.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Лермонтова легко читать вслух: в них чувствуется ритм, повтор и плавное звучание. Это делает переживания героя более сильными и выразительными.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личные строки у Лермонтова звучат широко. Его лирика рассказывает не только о настроении одного человека, но и о важных вопросах жизни, свободы и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не существуют отдельно: они постоянно переходят одна в другую и усиливают общую тревожную интонацию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внутренний разлад оказываются самыми устойчивыми темами, а остальные мотивы помогают раскрыть их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четырёх стихотворений Лермонтова: «Смерть Поэта», «Пророк», «Утёс», «Выхожу один я на дорогу…»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повторяются у Лермонтова чаще всего
</a:t>
            </a:r>
            <a:endParaRPr lang="en-US" sz="274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— «Выхожу один я на дорогу…»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позднего Лермонтова показывает путь к тишине и гармонии. В ней особенно ясно слышен голос человека, который ищет покой.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— «Утёс»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учит видеть большие чувства в маленькой сцене природы. Через образ утёса и тучки Лермонтов говорит о встрече и разлуке.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— «Смерть Поэта»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гражданский протест и острую реакцию на гибель Пушкина. Оно помогает увидеть, как Лермонтов связывает личное чувство с общественным смыслом.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— «Пророк»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тема поэта звучит трагичнее: герой несёт истину, но остаётся непонятым. Так раскрывается мотив одиночества и внутреннего изгнания.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стихотворения изучают вместе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поэзия, которая говорит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стихотворения показывают, как Лермонтов превращает личные переживания в вечные темы. В них звучат одиночество, свобода, боль и надежда на внутренний покой.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2026-05-23T00:33:42Z</dcterms:created>
  <dcterms:modified xsi:type="dcterms:W3CDTF">2026-05-23T00:33:42Z</dcterms:modified>
</cp:coreProperties>
</file>