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Морфология: как устроены слова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слова меняются, соединяются и помогают точно выражать мысль.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морфология нужна семикласснику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иметь разные формы и менять смысл в предложении. Морфология помогает понимать связи между словами, писать без ошибок и уверенно разбирать текст на уроках русского языка.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морфология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650374"/>
            <a:ext cx="3547938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рассматривает каждое слово как часть речи и выясняет, что оно обозначает. Это помогает отличать предметы, признаки, действия, количество и служебные слова в тексте.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2739442"/>
            <a:ext cx="3547938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 непостоянные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признаки у слова сохраняются всегда, а другие меняются в зависимости от формы. Именно поэтому морфология изучает род, число, падеж, время, лицо, вид и другие особенности.
</a:t>
            </a:r>
            <a:endParaRPr lang="en-US" sz="1111" dirty="0"/>
          </a:p>
        </p:txBody>
      </p:sp>
      <p:sp>
        <p:nvSpPr>
          <p:cNvPr id="14" name="Text 4"/>
          <p:cNvSpPr txBox="1"/>
          <p:nvPr/>
        </p:nvSpPr>
        <p:spPr>
          <a:xfrm>
            <a:off x="847544" y="3856589"/>
            <a:ext cx="3542791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помогает объяснить, к какой части речи относится слово и как оно связано с другими словами. Это полезно при выполнении упражнений, диктантов и работе с текстом.
</a:t>
            </a:r>
            <a:endParaRPr lang="en-US" sz="1111" dirty="0"/>
          </a:p>
        </p:txBody>
      </p:sp>
      <p:sp>
        <p:nvSpPr>
          <p:cNvPr id="15" name="Text 5"/>
          <p:cNvSpPr txBox="1"/>
          <p:nvPr/>
        </p:nvSpPr>
        <p:spPr>
          <a:xfrm>
            <a:off x="4820210" y="1650374"/>
            <a:ext cx="355308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важно найти начальную форму слова. Она показывает, как слово выглядит в словаре, и помогает определить его основные признаки, не зависящие от конкретного употребления.
</a:t>
            </a:r>
            <a:endParaRPr lang="en-US" sz="1111" dirty="0"/>
          </a:p>
        </p:txBody>
      </p:sp>
      <p:sp>
        <p:nvSpPr>
          <p:cNvPr id="16" name="Text 6"/>
          <p:cNvSpPr txBox="1"/>
          <p:nvPr/>
        </p:nvSpPr>
        <p:spPr>
          <a:xfrm>
            <a:off x="4819855" y="2739442"/>
            <a:ext cx="3547938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важно не только само по себе, но и в предложении. Морфологический анализ показывает, каким членом предложения оно является и почему используется именно в такой форме.
</a:t>
            </a:r>
            <a:endParaRPr lang="en-US" sz="11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части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слово в тексте и объяснить его форму.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и служебные части речи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две группы частей речи и их роль в построении смысла.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несут основное значение, а служебные помогают словам соединяться и уточняют смысл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и его признаки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предметы, явления, события и понятия: книга, дождь, дружба, урок, радость. Оно помогает обозначать всё, что можно назвать словом и представить в речи.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существительного обычно стоит в именительном падеже единственного числа. Именно с неё удобно начинать разбор, потому что она показывает слово в его словарном виде.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существительного есть род, число, падеж и признак одушевлённости или неодушевлённости. Эти признаки позволяют точнее определить форму слова и его место в грамматической системе языка.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существительное часто бывает подлежащим или дополнением. Благодаря этому оно помогает строить основу высказывания и связывать действие с тем, кто его выполняет или на что оно направлено.
</a:t>
            </a:r>
            <a:endParaRPr lang="en-US" sz="10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имени существительного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помогает понять, как существительное связано с другими словами и какую роль оно выполняет.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шесть падежей важны одинаково: они показывают связь слов и помогают точно строить предложение.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признак предмета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предмета: цвет, форму, размер, вкус, материал или качество. Оно делает описание точнее и помогает представить предмет более ясно.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 какие вопросы отвечает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прилагательному можно задать вопросы какой? какая? какое? какие?. По этому вопросу легко отличить его от других частей речи в предложении и в словосочетании.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 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изменяется по родам, числам и падежам. Оно согласуется с существительным, поэтому его форма зависит от слова, с которым оно связано.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Зачем оно нужно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прилагательных речь становится беднее и менее выразительной. Они помогают выделить важные детали, точнее описать предмет и сделать текст живым и 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имён прилагательных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разряда прилагательных различаются по значению и по грамматическим возможностям.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есть только у качественных прилагательных, поэтому по этому признаку разряды можно различать особенно быстро.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 его основные формы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или 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или состояние: бежать, думать, светлеть, смеяться. Он помогает передать, что происходит, кто действует и как развивается событие в предложении.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число, род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изменяется по лицам, числам, а в прошедшем времени — по родам. Эти признаки показывают, кто выполняет действие и в какой форме употреблено слово.
</a:t>
            </a:r>
            <a:endParaRPr lang="en-US" sz="1383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есть формы настоящего, прошедшего и будущего времени. По времени можно понять, когда происходит действие, и точнее связать его с моментом речи.
</a:t>
            </a:r>
            <a:endParaRPr lang="en-US" sz="1446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отвечает на вопросы что делать? что сделать? Она называет действие без указания времени и лица, поэтому служит удобной начальной формой для разбора.
</a:t>
            </a:r>
            <a:endParaRPr lang="en-US" sz="13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 время глагола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вида помогает выбрать правильное время и точно описать процесс или результат действия.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действие в развитии, а совершенный — его завершённость и отсутствие настоящего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грамматики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хочется повторять имя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рассказал о друге и несколько раз сказал: «Он пришёл, он помог, он ушёл». Речь стала короче и плавнее, потому что местоимение заменило повторяющееся имя. Так текст звучит естественно и не утомляет слушателя.
</a:t>
            </a:r>
            <a:endParaRPr lang="en-US" sz="1250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рядом с предметом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полке лежали две тетради, и ученица показала на одну из них: «Этот нужен мне для черновика». Местоимение не называет предмет прямо, но помогает точно указать на него. Благодаря этому в разговоре быстро понимают, о чём идёт речь.
</a:t>
            </a:r>
            <a:endParaRPr lang="en-US" sz="1254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для вопроса и 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ребята спросили: «Кто написал правило?» и «Чья это книга?» Здесь местоимения помогают не только заменить имя, но и задать вопрос. В других случаях они показывают принадлежность, как в словах «мой» или «твой».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местоимения делают речь связной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числительное и наречие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числительное называет количество или место в счёте: пять, десять, третий. Оно отвечает на вопрос сколько? или какой по счёту?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наречие уточняет, как именно совершается действие: быстро, тихо, справа, вчера. Оно не изменяется и обычно связано с глаголом.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мысль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числительные помогают точно назвать число или порядок, а наречия — время, место, способ действия и степень признака. Вместе они делают высказывание ясным.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служебные части речи помогают строить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служебные слова не называют предметы и действия, а соединяют их и уточняют смысл.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слов разных частей речи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грамматические признаки характерны для каждой части речи и как это помогает при разборе.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изменяются по-разному: это помогает отличать части речи и находить их постоянные и непостоянные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школьной морфологии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в русском языке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признаки характерны сразу для нескольких частей речи, а другие помогают быстро распознать только одну группу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 слова грамматических признаков, тем легче определить его часть речи и форму. Неизменяемые слова выделяются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школьной грамматике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морфологические ошибки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прилагательное не совпадает с существительным в роде или числе: вместо нормативного сочетания получается форма, которая режет слух и нарушает грамматическую связь.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смешивают личные формы и инфинитивы: говорят «я ложу» вместо «я кладу». Ошибка показывает, что нужно проверить основу, спряжение и личное окончание.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часто путают формы после числительных и предлогов: выбирают не тот падеж, из-за чего предложение звучит неправильно. Морфологический вопрос помогает быстро проверить форму.
</a:t>
            </a:r>
            <a:endParaRPr lang="en-US" sz="1161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замена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вызывает сомнение, полезно разобрать слово по признакам и подобрать правильный вариант. Такой приём особенно помогает в диктантах, изложениях и редактировании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 орфография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признак часто подсказывает, какую букву писать: особенно это заметно в окончаниях и в слитном или раздельном написании.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анализ помогает выбрать правильное написание там, где нельзя опереться только на произношение.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правилам орфографии и морфологии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начальную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поставить слово в начальную форму: существительное — в именительный падеж единственного числа, прилагательное — в начальную форму, глагол — в инфинитив.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задать вопрос и понять, что обозначает слово: предмет, признак, действие, количество или признак действия. Это помогает выбрать верную часть речи без путаницы.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признаки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указывают постоянные и непостоянные признаки: род, число, падеж, склонение, разряд, вид, время, лицо, спряжение. Набор признаков зависит от части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разбора определяют, каким членом предложения является слово. Так видно не только его форму, но и то, как оно работает в тексте.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морфологический разбор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помогает говорить и писать точно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учит видеть, как устроены слова, какие формы они принимают и почему это важно для смысла. Это основа грамотной речи, внимательного чтения и уверенного письма.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2026-05-28T17:08:42Z</dcterms:created>
  <dcterms:modified xsi:type="dcterms:W3CDTF">2026-05-28T17:08:42Z</dcterms:modified>
</cp:coreProperties>
</file>