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быстро: 10, 100 и 1000 добавляют нули.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14. Умножение на круглые десятки, сотни и тысячи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Карандаши, страницы, шаги — такие числа окружают нас каждый день. Умножение на 10, 100 и 1000 помогает считать быстрее, понимать разряды и уверенно переходить к более крупным числам.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круглые множители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умножить на 10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умножить число на 10, нужно сделать его в десять раз больше и приписать справа один ноль.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цифры исходного числа остаются на своих местах, поэтому 23 превращается в 230, а 145 — в 1450.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числе уже есть нули, они никуда не исчезают: они просто остаются в записи, и ответ легко проверить в уме.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умножить на 100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число и понимаем: оно должно стать в сто раз больше.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добавляем справа два нуля. Так 8 становится 800, а 17 — 1700.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длиннее, порядок цифр не меняется: 304 превращается в 30400 без лишних перестановок.
</a:t>
            </a:r>
            <a:endParaRPr lang="en-US" sz="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умножить на 1000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9 становится 9000, 42 — 42000, а 506 — 506000. Все цифры сохраняются, как в аккуратно собранном поезде.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1000 число увеличивается в тысячу раз, поэтому к записи нужно добавить справа три нуля.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полезен в больших числах и задачах с измерениями, где важно быстро получить точный ответ без долгих вычислений.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переезжает по разрядам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47 умножают на 10, каждая цифра словно делает шаг влево по разрядам. Четвёрка становится десятками, а семёрка — единицами, поэтому получается 470. Ноль справа показывает, что свободное место в записи занято.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 выглядит длиннее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100 число как будто поднимается на две ступеньки разрядной лестницы. Цифры остаются теми же, но справа появляются два пустых места, которые заполняются нулями. Поэтому 47 превращается не в 47, а в 4700.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числа помогают не ошибиться
</a:t>
            </a:r>
            <a:endParaRPr lang="en-US" sz="29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ноль нужно добавить справа к двузначному числу, чтобы получить верный ответ.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для примеров вроде 12 × 10 и 35 × 10: цифры сохраняются, а справа появляется ещё одно место.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на 10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587" y="1614220"/>
            <a:ext cx="1266825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300" y="1614220"/>
            <a:ext cx="1447800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0488" y="1614220"/>
            <a:ext cx="1266825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Трёхзначные числа и умножение на 100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два нуля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100 справа появляется два нуля. Число 123 превращается в 12300, а 405 — в 40500.
</a:t>
            </a:r>
            <a:endParaRPr lang="en-US" sz="939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меняй порядок цифр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число записывается без перестановок. Если цифры перепутать местами, ответ сразу станет неверным, даже если нулей хватает.
</a:t>
            </a:r>
            <a:endParaRPr lang="en-US" sz="939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быстрее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быстро выполнять вычисления с большими числами и не тратить время на длинное сложение.
</a:t>
            </a:r>
            <a:endParaRPr lang="en-US" sz="93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на 1000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48350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после умножения на 1000 становится 4000. К нему добавляются три нуля, и ответ получается сразу.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298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посложнее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взять 27, то получится 27000. Все цифры остаются на месте, а справа появляются три нуля подряд.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60113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318 превращается в 318000. Здесь особенно важно не потерять цифры внутри числа и внимательно записать нули.
</a:t>
            </a:r>
            <a:endParaRPr lang="en-US" sz="9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умножения и деления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умножить число на 10, 100 или 1000, потом можно вернуть его обратно делением на то же число. Это очень удобно для проверки ответа и помогает заметить, не потерялся ли ноль.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45 × 10 = 450, а 450 : 10 = 45. Значит, деление возвращает нас к исходному числу, как волшебная кнопка «назад».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выполни обратное деление. Если 36 × 100 = 3600, то 3600 : 100 = 36. Значит, ответ записан верно, а вычисление можно спокойно отметить.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двумя способами делает работу надёжнее. Она помогает не только найти ошибку, но и убедиться, что число увеличилось именно в нужное количество раз.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 разряды числа: после умножения на 10, 100 или 1000 цифры не меняют порядок, а справа просто добавляются нули. Это помогает сразу заметить пропуск.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ребята забывают один ноль или пишут их меньше, чем нужно. Из-за этого ответ получается слишком маленьким и уже не похож на верный.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путают множители 10, 100 и 1000. Если перепутать их местами, число изменится совсем по-другому, и задача сразу даст неправильный результат.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 записи больших чисел теряют цифры внутри числа или ставят их не в том порядке. Тогда даже красивый ответ становится неверным, как бы он ни выглядел.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путаница между 300 и 3000. Проверка обратным делением быстро показывает, где забыли нули и где число стало в 10 раз больше.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0" y="1655850"/>
            <a:ext cx="729600" cy="72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950" y="2521028"/>
            <a:ext cx="729600" cy="72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442011"/>
            <a:ext cx="772500" cy="61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числа в единицах измерения
</a:t>
            </a:r>
            <a:endParaRPr lang="en-US" sz="2938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5 м умножить на 100, получится 500 см. Так удобно сравнивать длину без долгих пересчётов и сразу видеть результат в нужных единицах.
</a:t>
            </a:r>
            <a:endParaRPr lang="en-US" sz="79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переводе килограммов в граммы круглое число помогает считать быстро. Например, 2 кг × 1000 = 2000 г, и ответ легко проверить по разрядам.
</a:t>
            </a:r>
            <a:endParaRPr lang="en-US" sz="79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 шаги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считают шаги, метры или километры, круглые множители очень выручают. Такие примеры показывают, что математика нужна не только в тетради, но и на прогулке.
</a:t>
            </a:r>
            <a:endParaRPr lang="en-US" sz="7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устный приём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просто назвать число, а потом мысленно добавить нужное число нулей. Так 14 × 10 превращается в 140 почти без усилий и без длинных подсчётов.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удобен, когда нужно быстро ответить устно. Чем меньше действий в голове, тем легче не запутаться и не потерять ни одной цифры.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уже заканчивается нулями, их нужно сохранить и добавить новые. Тогда ответ получается точным, а счёт идёт легко, почти как игра.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первый: десяток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взять число 6 и умножить его на 10, получится 60. На нашей воображаемой ступеньке число поднимается всего на один этаж, но уже становится заметно больше. Здесь появляется один ноль, и это главный знак такого умножения.
</a:t>
            </a:r>
            <a:endParaRPr lang="en-US" sz="777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второй: сотня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то же число умножаем на 100 и получаем 600. Вторая ступенька выше первой, потому что число выросло ещё в 10 раз. Два нуля справа показывают, что шаг стал намного шире.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третий: тысяча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если 6 умножить на 1000, выходит 6000. Это уже третья ступенька, самая высокая из трёх. Число сохраняет свою основу, а нули помогают увидеть, насколько сильно оно выросло.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6 до 6000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587" y="1614220"/>
            <a:ext cx="1266825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700" y="1656786"/>
            <a:ext cx="1533000" cy="1362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1463" y="1614220"/>
            <a:ext cx="904875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 книги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часто считают пачки тетрадей, книги и страницы. Круглые множители помогают быстро узнать, сколько получится предметов, если их станет в 10, 100 или 1000 раз больше.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ctr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представить несколько одинаковых наборов карандашей или ручек, умножение на круглые числа делает счёт понятным. Так легче узнать общее количество без длинного сложения.
</a:t>
            </a:r>
            <a:endParaRPr lang="en-US" sz="921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 расстояния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или на уроке физкультуры дети считают шаги и расстояния. Здесь тоже удобно использовать круглые десятки, сотни и тысячи — число быстро растёт, а считать проще.
</a:t>
            </a:r>
            <a:endParaRPr lang="en-US" sz="9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100 и 1000 правило остаётся тем же. Только нулей становится больше: два или три, поэтому число растёт ещё сильнее.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 число становится в 10 раз больше. В записи справа появляется один ноль, и это самый быстрый признак такого действия.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 можно обратным делением. Если деление возвращает исходное число, значит, пример решён верно, а нули не потерялись по дороге.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решить первый пример: 25 × 10. Нужно только добавить один ноль справа, и получится 250. Быстро, просто и без лишних кругов по тетради.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проверь себя на следующих примерах: 48 × 100 и 9 × 1000. В обоих случаях важно не забыть нужное число нулей и не перепутать множитель.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этот приём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тренирует устный счёт, потому что ответ можно получить быстро и без длинных вычислений. Это делает работу в классе спокойнее и увереннее.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внимательно смотреть на разряды числа. Когда понимаешь, где стоят единицы, десятки и сотни, меньше шансов перепутать ответ.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писать числа аккуратно. Один забытый ноль может всё испортить, поэтому внимание становится настоящим помощником математика.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готовит к более сложным заданиям. Сначала круглые множители, а потом — большие примеры и задачи, где скорость и точность очень важны.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множители 10, 100 и 1000 помогают быстро получать большие числа, не теряя ни одной цифры. Если помнить про нули и проверять ответ делением, математика становится намного увереннее и даже немного весёлой.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делает счёт проще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2026-05-24T11:19:05Z</dcterms:created>
  <dcterms:modified xsi:type="dcterms:W3CDTF">2026-05-24T11:19:05Z</dcterms:modified>
</cp:coreProperties>
</file>