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вписанном угле: связь углов и дуг окружности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 дуга окружности связаны простой и полезной формулой.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вписанный угол в геометрии 8 класса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помогает находить углы без измерений: достаточно знать дугу, хорду или центральный угол. Теорема о вписанном угле делает такие задачи понятными и быстрыми для решения.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вписанным углом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на 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имеет вершину прямо на окружности, а его стороны пересекают окружность в двух точках. Именно это отличает его от обычного угла на плоскости.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под углом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сторонами угла выделяется дуга окружности, на которую он опирается. Эта дуга становится главной частью задачи: по ней находят величину угла или проверяют ответ.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точками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часто используют точки A, B и C. Например, угол ACB будет вписанным, если точки A, C и B лежат на окружности.
</a:t>
            </a:r>
            <a:endParaRPr lang="en-US" sz="104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хордой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 отрезком, а дуга — это часть окружности между этими точками. Путаница между ними часто приводит к ошибкам в решении.
</a:t>
            </a:r>
            <a:endParaRPr lang="en-US" sz="10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чертеже окружности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O отмечают как центр окружности: от неё удобно проводить радиусы к нужным точкам. Это помогает увидеть, какой центральный угол связан с выбранной дугой.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 дуга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AB соединяет две точки окружности, а дуга AB — это часть самой окружности между ними. На чертеже эти элементы выглядят похоже, но означают разные вещи.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ACB называют вписанным, если его вершина лежит на окружности, а стороны проходят через точки A и B. Он опирается именно на дугу AB.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центральный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AOB — центральный, потому что его вершина находится в центре. Он опирается на ту же дугу, что и вписанный угол ACB.
</a:t>
            </a:r>
            <a:endParaRPr lang="en-US" sz="11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темы: зная дугу, можно сразу найти угол, а зная угол — восстановить дугу.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раза меньше мера вписанного угла по сравнению с дугой, на которую он опирается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вписанном угле, 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решается задача на вписанный угол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окружности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как меняется ответ при увеличении дуги. Это удобно для быстрой проверки вычислений в задачах на окружность.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лежат на прямой зависимости 1:2: вписанный угол всегда составляет половину дуги.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вписанном угле, школьный курс 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меры дуги и вписанного угла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967" y="2183086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теоремы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Полуокружность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вписанный угол опирается на полуокружность, он всегда равен 90°. Такой случай часто помогает сразу заметить прямой угол в чертеже без дополнительных вычислений.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 — равные углы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вписанных угла, опирающиеся на одну и ту же дугу, равны между собой. Это свойство удобно использовать, когда на рисунке несколько точек лежат на одной окружности.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как подсказка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угла проходит через концы диаметра, то дуга равна полуокружности. Значит, угол прямой, и это помогает быстро решать задачи на распознавание.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работает правило половины в разных ситуациях.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вписанный угол вдвое меньше дуги, поэтому ответ находится делением на 2.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вписанном угле, школьный курс 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типичных примера вычислений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через центральный угол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с центром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Проведём радиусы к концам дуги. Получатся два равных отрезка, потому что все радиусы одной окружности одинаковы.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равнобедренный треугольник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равных радиусов возникает равнобедренный треугольник. В нём углы при основании равны, а значит, их удобно связать с искомым вписанным углом.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с центральным углом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вместе с двумя равными углами треугольника образует полную сумму углов. Отсюда следует нужное соотношение между центральным и вписанным углами.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доказательства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оказывается в два раза меньше центрального угла, опирающегося на ту же дугу. Значит, он равен половине дуги.
</a:t>
            </a:r>
            <a:endParaRPr lang="en-US" sz="9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диаметра и прямого угла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37925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вершина вписанного угла лежит на окружности, а его стороны проходят через концы диаметра, то угол опирается на полуокружность. Такая дуга всегда равна 180°.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349512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теореме о вписанном угле половина от 180° даёт 90°. Значит, любой вписанный угол, опирающийся на диаметр, обязательно является прямым.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161104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удобно использовать, когда нужно быстро распознать прямой угол на чертеже. Оно особенно часто встречается в задачах о прямоугольных треугольниках, вписанных в окружность.
</a:t>
            </a:r>
            <a:endParaRPr lang="en-US" sz="10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чертеже разные вписанные углы могут опираться на одну и ту же дугу и иметь одинаковую величину.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вписанные углы, опирающиеся на дугу 120°, равны 60°, а центральный угол сохраняет исходную меру дуги.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вписанного и центрального углов; учебная геометрия, 8 класс.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углов, опирающихся на одну дугу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задачи по чертежу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AB уже известна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выделена дуга AB величиной 150°. Это сразу задаёт ориентир: любой вписанный угол, который опирается на эту дугу, можно найти делением на 2. Так чертёж помогает обойтись без измерений и догадок.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 — один ответ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ACB опирается на дугу AB, поэтому его мера равна 75°. Если второй угол ADB опирается на ту же дугу, он тоже равен 75°. Рисунок показывает, что одинаковая дуга даёт одинаковые вписанные углы.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окружность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дугу, диаметр и частные случаи теоремы.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вписанный угол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хорду и дугу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 — это отрезок, а дуга измеряется в градусах. Если перепутать эти элементы, невозможно правильно выбрать формулу и определить, что именно дано в задаче.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ту меру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вписанный угол принимают за всю дугу, хотя он всегда равен только её половине. Из-за такой ошибки ответ становится в два раза больше нужного.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неверную дугу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одними и теми же точками могут быть малая и большая дуги. Нужно внимательно смотреть на рисунок, иначе можно подставить неправильное значение и потерять смысл решения.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частный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есть диаметр или полуокружность, решение часто упрощается. Когда этот признак не замечают, задача решается дольше и с лишними вычислениями.
</a:t>
            </a:r>
            <a:endParaRPr lang="en-US" sz="10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видно одно и то же правило: дуга и вписанный угол отличаются в два раза.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не вдвое меньше дуги или не вдвое больше угла, значит, в вычислениях допущена ошибка.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 и вписанного угла.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на коротких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4281" y="374512"/>
            <a:ext cx="260138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281" y="1496638"/>
            <a:ext cx="260138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теорема о вписанном угле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помогает находить углы в треугольниках, если их вершины лежат на окружности. Особенно удобно определять прямой угол и проверять, является ли треугольник вписанным.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вписанные четырёхугольники теорема позволяет сравнивать противоположные углы и доказывать их связь. Это делает чертёж понятнее и сокращает количество вычислений.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 и диаметры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есть хорды и диаметр, теорема помогает связать их с дугами и быстро установить нужные углы. Так находят неизвестные элементы без измерения линейкой.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и 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сложных заданиях теорема служит опорой для доказательств и построений. Она помогает переходить от рисунка к строгому рассуждению и проверять правильность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участок окружности может задавать три связанные величины, которые удобно сравнивать на одном рисунке.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повторяет меру дуги, а вписанный всегда составляет её половину, поэтому ошибки в выборе типа угла легко заметить.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центрального и вписанного углов; учебная геометрия, 8 класс.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трёх величин: дуга, центральный и вписанный угол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темы для запоминания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дуги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вписанного угла всегда равна половине дуги, на которую он опирается. Это основное правило, с которого нужно начинать решение любой задачи по теме.
</a:t>
            </a:r>
            <a:endParaRPr lang="en-US" sz="1505" dirty="0"/>
          </a:p>
        </p:txBody>
      </p:sp>
      <p:sp>
        <p:nvSpPr>
          <p:cNvPr id="9" name="Text 3"/>
          <p:cNvSpPr txBox="1"/>
          <p:nvPr/>
        </p:nvSpPr>
        <p:spPr>
          <a:xfrm>
            <a:off x="3276363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 — 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вписанных углов опираются на одну и ту же дугу, то они равны между собой. Это позволяет сравнивать углы даже без дополнительных вычислений.
</a:t>
            </a:r>
            <a:endParaRPr lang="en-US" sz="1505" dirty="0"/>
          </a:p>
        </p:txBody>
      </p:sp>
      <p:sp>
        <p:nvSpPr>
          <p:cNvPr id="10" name="Text 4"/>
          <p:cNvSpPr txBox="1"/>
          <p:nvPr/>
        </p:nvSpPr>
        <p:spPr>
          <a:xfrm>
            <a:off x="6192724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даёт 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Угол, опирающийся на диаметр, всегда прямой, потому что полуокружность составляет 180°. Этот факт часто помогает быстро узнавать прямой угол на чертеже.
</a:t>
            </a:r>
            <a:endParaRPr lang="en-US" sz="15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Теорема, которая делает окружность понятной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вписанном угле связывает дуги и углы простым правилом и помогает уверенно решать задачи на окружность. Она полезна и для вычислений, и для доказательств, и для распознавания прямых углов.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2026-05-29T03:56:22Z</dcterms:created>
  <dcterms:modified xsi:type="dcterms:W3CDTF">2026-05-29T03:56:22Z</dcterms:modified>
</cp:coreProperties>
</file>