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фигуры: как геометрия записывается формулами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плоскости читается как формула.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координатный метод в 9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проверить точку, найти пересечение графиков и построить фигуру по уравнению. Так чертеж и вычисления работают вместе, а геометрия становится точнее и понятнее.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205582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2279" y="2055822"/>
            <a:ext cx="675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84590"/>
            <a:ext cx="900000" cy="8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плоскость: основа записи фигуры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задаёт горизонтальное направление, а ось y — вертикальное. Вместе они образуют поле, на котором каждую точку можно указать точно и без рисунка.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плоскости записывается как (x; y). Первая координата показывает положение по горизонтали, вторая — по вертикали, относительно начала координат.
</a:t>
            </a:r>
            <a:endParaRPr lang="en-US" sz="93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системы координат невозможно связать фигуру с формулой. Именно числа позволяют сравнивать точки, находить закономерности и переходить от изображения к вычислениям.
</a:t>
            </a:r>
            <a:endParaRPr lang="en-US" sz="89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и ее уравнение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показывает, где прямая пересекает ось y. Если k не меняется, то линии имеют одинаковый наклон, но могут быть сдвинуты выше или ниже.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прямую записывают как y = kx + b. Такая форма сразу показывает, как меняется y при изменении x, и удобно подходит для построения графика по точкам.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= 0 получается горизонтальная прямая. Если x = const, то линия становится вертикальной и уже не записывается в виде y = kx + b.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задаёт направление и крутизну прямой. Чем больше его модуль, тем быстрее линия поднимается или опускается, если двигаться слева направо.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чаще всего задают уравнениями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объекты чаще всего встречаются в школьных заданиях по теме и требуют узнавания по формуле.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 — прямая и окружность; именно они составляют основу задач 9 класса.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материалам темы «Уравнение фигуры»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параметра обычно достаточно, чтобы задать положение и наклон прямой.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y = kx + b именно эти два коэффициента полностью определяют вид прямой: один отвечает за наклон, другой — за сдвиг.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9 класс: уравнение прямой y = kx + b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и соответствующих фигур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записи уравнения часто можно сразу узнать тип фигуры и её главный признак.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записи уже подсказывает, что перед нами: линия, окружность или парабола.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«Уравнение фигуры»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ее уравнение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r обозначает радиус. Все точки окружности находятся от центра на одинаковом расстоянии, и именно это свойство делает уравнение точным описанием геометрии.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удобно записывается как (x — a)^2 + (y — b)^2 = r^2. Эта формула показывает, что форма фигуры связана не с рисунком, а с числами.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координаты точки подставить в уравнение и получить верное равенство, значит точка лежит на окружности. Так удобно проверять точки без измерений и чертежа.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(a; b) — это центр окружности. От него отсчитывается расстояние до каждой точки на линии, поэтому положение центра полностью влияет на расположение фигуры на плоскости.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или нижняя ветвь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напоминает линию, которая сначала приближается к вершине, а затем расходится в стороны. Если коэффициент при x² положительный, ветви направлены вверх; если отрицательный — вниз. По этой детали сразу видно общий характер графика.
</a:t>
            </a:r>
            <a:endParaRPr lang="en-US" sz="103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параболы есть ось симметрии, которая делит график на две зеркальные части. Точки по обе стороны оси располагаются на одинаковом расстоянии от неё, поэтому фигура выглядит уравновешенной и легко проверяется по рисунку.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ax² + bx + c не просто задаёт линию, а меняет её форму и положение. Коэффициенты сдвигают вершину, изменяют ширину и определяют, насколько «раскрытой» будет парабола.
</a:t>
            </a:r>
            <a:endParaRPr lang="en-US" sz="1164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Парабола: форма, симметрия, изменение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фигуре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точки по уравнению фигуры на координатной плоскости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фигуру по уравнению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несколько удобных значений x или y, чтобы упростить вычисления. Затем по формуле находят недостающую координату и получают набор точек, подходящих одной фигуре.
</a:t>
            </a:r>
            <a:endParaRPr lang="en-US" sz="989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найденную пару координат полезно сразу сверить с уравнением. Если равенство выполняется, точка действительно принадлежит фигуре и может быть отмечена на плоскости.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Наносят на 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точки аккуратно переносят на координатную сетку. Для прямой достаточно небольшого числа точек, потому что она задается одним направлением и не меняет форму.
</a:t>
            </a:r>
            <a:endParaRPr lang="en-US" sz="1048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точки соединяют так, как этого требует фигура: прямую проводят линией, окружность — плавной замкнутой кривой, а параболу — дугой с учетом симметрии.
</a:t>
            </a:r>
            <a:endParaRPr lang="en-US" sz="10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параметры сильнее всего изменяют график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сравнительную роль параметров в школьных задачах: одни меняют размер, другие — положение или наклон фигуры.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образ меняют радиус и коэффициент наклона; остальные параметры в основном сдвигают фигуру или задают ее симметрию.
</a:t>
            </a:r>
            <a:endParaRPr lang="en-US" sz="82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«Уравнение фигуры»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общие точки двух фигур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два уравнения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формулы обеих фигур. Это помогает увидеть, какие неизвестные нужно искать и можно ли решать задачу подстановкой или через систему.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систему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уравнения объединяют в одну систему. Искомые значения должны одновременно удовлетворять обоим выражениям, иначе точка не является общей.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координаты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получают возможные значения x и y. Каждую пару проверяют, чтобы исключить лишние решения и оставить только реальные точки пересечения.
</a:t>
            </a:r>
            <a:endParaRPr lang="en-US" sz="1056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на чертеже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отметить найденные точки на координатной плоскости. Так видно, действительно ли фигуры пересекаются, касаются или не имеют общих точек.
</a:t>
            </a:r>
            <a:endParaRPr lang="en-US" sz="106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вид уравнения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помогают быстро распознать фигуру и понять, какие ее свойства уже заданы самим уравнением.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уравнения сразу подсказывает тип фигуры; это ускоряет построение и помогает не путать разные графики.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алгебры, 9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симметрия помогает читать график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 оси x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можно заменить y на -y и оно не изменится, верхняя и нижняя части фигуры совпадают по смыслу. Такой график удобно проверять парными точками.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 оси y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замена x на -x не меняет запись, левая и правая части фигуры расположены одинаково. Это часто видно у окружности и некоторых парабол, где точки идут попарно.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ось симметрии, легче дорисовать недостающую часть графика и заметить ошибку в вычислениях. Одна правильно найденная точка помогает сразу восстановить вторую, зеркальную ей.
</a:t>
            </a:r>
            <a:endParaRPr lang="en-US" sz="8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рисунку и обратно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связывает вычисления с графиком: сначала находят точки по уравнению, затем по рисунку восстанавливают закономерность.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уравнения фигур в реальной жизни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дизайн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деталей и эскизов важно точно задать форму и размеры. Координаты позволяют описывать контур, а затем проверять, совпадает ли он с замыслом.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координаты помогают точно указывать положение объектов и маршрут движения. Уравнения фигур используют, когда нужно описать границы, повороты и расстояния без ручного рисунка.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мяча, автомобиля или спутника может быть представлена как линия или кривая. Благодаря этому проще прогнозировать путь, скорость изменения и точки встречи.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персонажи, препятствия и траектории часто задаются числовыми правилами. Это позволяет быстро изменять сцену, перемещать объекты и сохранять одинаковый вид на разных устройствах.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уравнениями фигур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уязвимые места в вычислениях и чтении формул. Именно в них школьники чаще всего теряют правильный ответ.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связано со знаками, скобками и координатами; значит, при проверке нужно прежде всего контролировать запись формулы и подстановку чисел.
</a:t>
            </a:r>
            <a:endParaRPr lang="en-US" sz="79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Дидактическое обобщение типичных ошибок по теме «Уравнение фигуры»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школьных задач по теме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какой объект задан в задаче: прямая, окружность, парабола или их сочетание. От этого зависит способ записи, вычислений и проверки результата.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нужную формулу и отмечают известные параметры: коэффициенты, радиус, центр, вершину или ось симметрии. Это помогает сразу увидеть, какие данные еще нужно найти.
</a:t>
            </a:r>
            <a:endParaRPr lang="en-US" sz="1179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подстановку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подставляют координаты или неизвестные значения в уравнение и аккуратно считают. На этом этапе важно не перепутать знаки, скобки и порядок действий.
</a:t>
            </a:r>
            <a:endParaRPr lang="en-US" sz="1164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проверяют равенство, строят график при необходимости и записывают ответ. Так можно найти точку, расстояние, пересечение или свойство фигуры без лишних шагов.
</a:t>
            </a:r>
            <a:endParaRPr lang="en-US" sz="11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которую можно прочитать по формуле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фигуры показывает, что геометрия может быть записана языком чисел. Когда формула понятна, легко находить точки, строить графики и видеть закономерности в любой фигуре.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2026-06-03T11:58:12Z</dcterms:created>
  <dcterms:modified xsi:type="dcterms:W3CDTF">2026-06-03T11:58:12Z</dcterms:modified>
</cp:coreProperties>
</file>