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image" Target="../media/image-11-14.png"/><Relationship Id="rId15" Type="http://schemas.openxmlformats.org/officeDocument/2006/relationships/image" Target="../media/image-11-15.png"/><Relationship Id="rId16" Type="http://schemas.openxmlformats.org/officeDocument/2006/relationships/image" Target="../media/image-11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немецкого языка в 3 классе всегда много интересного
</a:t>
            </a:r>
            <a:endParaRPr lang="en-US" sz="2813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уроки немецкого языка для третьеклассников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немецкий язык в 3 классе нужен и полезен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дети шаг за шагом знакомятся с новыми словами и простыми фразами. Игра, повторение и короткие задания помогают легко запоминать материал, говорить увереннее и узнавать больше о мире вокруг.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урок немецкого языка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класс повторяет то, что уже выучил раньше. Это помогает не забывать слова и фразы, а также быстрее включаться в разговор и чтение.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учитель даёт маленькую разминку на слух и речь. Ребята слушают слово, находят его значение или отвечают короткой фразой, не успевая заскучать.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обычно начинается с короткого приветствия на немецком языке. Дети слышат знакомые слова, откликаются на них и постепенно входят в рабочий ритм без лишнего волнения.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алфавит и первые буквы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буквы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 классе дети знакомятся с первыми буквами немецкого алфавита: A, B, C, D, E. Они учатся узнавать их в словах и слышать, как буквы звучат по-новому.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знаки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Ä, Ö, Ü и ß. Эти знаки сразу делают немецкие слова узнаваемыми, а яркие карточки и рисунки помогают запомнить их без путаницы.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779938"/>
            <a:ext cx="658031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779938"/>
            <a:ext cx="658031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779938"/>
            <a:ext cx="658031" cy="6580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 и вежливые слова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простое приветствие помогает начать разговор в классе, поздороваться с учителем или одноклассником и сразу включиться в урок без стеснения.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Guten Morgen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означает «доброе утро» и часто звучит в начале дня. Она учит детей приветствовать друг друга вежливо и по-немецки.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Danke и Bitte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нужны каждый день: поблагодарить, попросить, ответить вежливо. Дети быстро замечают, что короткие слова могут быть очень полезными.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Entschuldigung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этим словом легче попросить прощения или привлечь внимание. Оно помогает общаться спокойно, уважительно и без лишней суеты.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Цвета, которые помогают узнавать слова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в немецком языке удобно изучать по предметам в классе. Карандаши, кубики и картинки сразу подсказывают значение слов rot, blau, grün, gelb, schwarz и weiß.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видит цвет и слышит его название, память работает быстрее. Так новые слова запоминаются не отдельно, а вместе с ярким образом и знакомым предметом.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от 1 до 10 и маленькие числовые задания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учат числа eins, zwei, drei, vier, fünf и дальше до zehn. Сначала они повторяют их хором, а потом считают предметы на картинках и в классе.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нужны не только для счёта. С их помощью можно ответить на вопрос о возрасте, назвать количество карандашей или найти нужную страницу в учебнике.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задания помогают говорить коротко и уверенно. Даже несколько чисел уже позволяют строить первые понятные ответы на немецком языке и радоваться успеху.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 на немецком языке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das Buch, das Heft и der Stift встречаются почти на каждом уроке. Ребята быстро понимают, что эти предметы всегда рядом: в портфеле, на парте и в тетради.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der Ranzen помогает назвать школьный рюкзак, а das Lineal — линейку. Такие слова легко проверить на практике, потому что их можно сразу показать рукой.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учат названия школьных вещей, они лучше ориентируются в классе. Им проще выполнять задания, искать нужный предмет и слушать инструкции учителя.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особенно удобна для первых разговоров. Ребёнок может сказать, что лежит у него на столе, и почувствовать, что немецкий язык нужен прямо сейчас.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дети рассказывают о семье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за семейным столом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завтраком ребёнок показывает на маму, папу, бабушку и дедушку, называя их по-немецки: Mutter, Vater, Oma, Opa. На картинке семья улыбается и спокойно разговаривает. Такой сюжет помогает запомнить слова как части живой, тёплой истории.
</a:t>
            </a:r>
            <a:endParaRPr lang="en-US" sz="991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Брат, сестра и весёлая беседа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другой сцене дети стоят рядом с братом и сестрой, повторяя слова Bruder и Schwester. Рядом могут быть маленькие значки и подписи, чтобы всё было понятно с первого взгляда. Картинка получается дружелюбной и очень понятной для младших школьников.
</a:t>
            </a:r>
            <a:endParaRPr lang="en-US" sz="991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рассказ о себе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может коротко сказать, кто есть в его семье, и назвать близких по-немецки. Такая мини-история учит строить первые фразы о себе и делает урок похожим на маленький разговор, а не на скучное заучивание.
</a:t>
            </a:r>
            <a:endParaRPr lang="en-US" sz="99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тема животных помогает говорить по-немецки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Первое знакомство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видят картинки животных и слышат слова Katze, Hund, Hase, Fisch, Vogel, Pferd. Новые названия сразу связываются с образом, поэтому запоминаются быстрее.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45300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Повторение в игре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слова повторяются в карточках, загадках и играх на память. Так ребёнок учится узнавать животное по картинке и быстро называть его по-немецки.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1906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Короткие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 — простые предложения и мини-диалоги. Можно сказать, какое животное нравится, или ответить на вопрос учителя одним-двумя словами.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58511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Маленький рассказ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дети соединяют слова в короткий текст или стихотворную рифмовку. Тема животных делает речь живой, смешной и совсем не пугающей.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238" y="1903609"/>
            <a:ext cx="399751" cy="4568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0777" y="1928990"/>
            <a:ext cx="456858" cy="40609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2283" y="1903609"/>
            <a:ext cx="456858" cy="456858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63477" y="3694309"/>
            <a:ext cx="456858" cy="456858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020644" y="3694309"/>
            <a:ext cx="285536" cy="456858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я умею делать: простые глаголы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20" name="Text 2"/>
          <p:cNvSpPr txBox="1"/>
          <p:nvPr/>
        </p:nvSpPr>
        <p:spPr>
          <a:xfrm>
            <a:off x="1121051" y="1395020"/>
            <a:ext cx="1766373" cy="1386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Играть и двигаться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spielen помогает рассказать, чем ребёнок занимается на перемене или дома. Его легко показать жестом, поэтому слово быстро запоминается и сразу становится частью короткой фразы о себе.
</a:t>
            </a:r>
            <a:endParaRPr lang="en-US" sz="1340" dirty="0"/>
          </a:p>
        </p:txBody>
      </p:sp>
      <p:sp>
        <p:nvSpPr>
          <p:cNvPr id="21" name="Text 3"/>
          <p:cNvSpPr txBox="1"/>
          <p:nvPr/>
        </p:nvSpPr>
        <p:spPr>
          <a:xfrm>
            <a:off x="3968144" y="1395020"/>
            <a:ext cx="1766373" cy="1386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по-немецки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lesen связано с чтением знакомых букв, подписей к картинкам и очень коротких текстов. Оно учит спокойно воспринимать немецкий текст и не пугаться длинного слова на странице.
</a:t>
            </a:r>
            <a:endParaRPr lang="en-US" sz="1318" dirty="0"/>
          </a:p>
        </p:txBody>
      </p:sp>
      <p:sp>
        <p:nvSpPr>
          <p:cNvPr id="22" name="Text 4"/>
          <p:cNvSpPr txBox="1"/>
          <p:nvPr/>
        </p:nvSpPr>
        <p:spPr>
          <a:xfrm>
            <a:off x="6839649" y="1395020"/>
            <a:ext cx="1766373" cy="1386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аккуратно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schreiben нужен, когда дети дописывают буквы, слова и маленькие ответы в тетради. Он напоминает, что на уроке важны внимание, порядок и красивый почерк.
</a:t>
            </a:r>
            <a:endParaRPr lang="en-US" sz="1400" dirty="0"/>
          </a:p>
        </p:txBody>
      </p:sp>
      <p:sp>
        <p:nvSpPr>
          <p:cNvPr id="23" name="Text 5"/>
          <p:cNvSpPr txBox="1"/>
          <p:nvPr/>
        </p:nvSpPr>
        <p:spPr>
          <a:xfrm>
            <a:off x="2710844" y="3185720"/>
            <a:ext cx="1766373" cy="1386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Петь и слушать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singen и hören встречаются в песнях, рифмовках и заданиях на слух. Они помогают школьникам лучше слышать немецкую речь и повторять её без стеснения.
</a:t>
            </a:r>
            <a:endParaRPr lang="en-US" sz="1340" dirty="0"/>
          </a:p>
        </p:txBody>
      </p:sp>
      <p:sp>
        <p:nvSpPr>
          <p:cNvPr id="24" name="Text 6"/>
          <p:cNvSpPr txBox="1"/>
          <p:nvPr/>
        </p:nvSpPr>
        <p:spPr>
          <a:xfrm>
            <a:off x="5582349" y="3185720"/>
            <a:ext cx="1766373" cy="1386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Бежать и идти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laufen делает речь живой, потому что его можно связать с движением и играми в классе. Дети быстро понимают смысл слова, когда видят действие и сами его повторяют.
</a:t>
            </a:r>
            <a:endParaRPr lang="en-US" sz="134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Классная комната и слова про учебный день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Доска, парты и первые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немецком классе всё знакомо с первого взгляда: доска, стол, стул и дверь. Учитель называет предмет, а дети ищут его глазами и быстро связывают слово с реальной вещью вокруг себя.
</a:t>
            </a:r>
            <a:endParaRPr lang="en-US" sz="1206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лежит на парте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школьники называют учебные вещи, которые держат в руках каждый день. Книга, тетрадь, ручка и линейка становятся не просто предметами, а удобными подсказками для новых немецких слов.
</a:t>
            </a:r>
            <a:endParaRPr lang="en-US" sz="1206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Окно, свет и уютный кабинет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тёплом классе легко учиться, когда рядом окна и светлые стены. Дети учатся описывать комнату короткими словами и замечать, что немецкий язык помогает назвать даже знакомую школьную обстановку.
</a:t>
            </a:r>
            <a:endParaRPr lang="en-US" sz="120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проходят задания на уроке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слушают образец и повторяют его хором, а потом по одному. Так они тренируют слух, запоминают звучание слов и учатся говорить спокойнее и увереннее.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ученики соединяют картинку и слово, выбирают правильную карточку или находят пару. Игровая форма помогает не бояться ошибки и быстро замечать нужный ответ.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появляются короткие подписи к рисункам и задания с пропущенными буквами. Ребёнок внимательно смотрит на слово, вспоминает знакомые буквы и аккуратно дописывает недостающее.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урока часто нужно угадать слово по подсказке или сказать его вслух. Такое задание проверяет, как хорошо дети поняли тему, и приносит маленькую радость от успеха.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считалки и рифмовки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352705" y="2598376"/>
            <a:ext cx="2816942" cy="974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вместе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подпевают, хлопают в ладоши и произносят строки хором. Так слова про приветствие, числа и животных запоминаются легче и веселее.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2462" y="3369515"/>
            <a:ext cx="2816942" cy="974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Произносим увереннее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рифмовка уже знакома, дети говорят её сами. Ритм помогает не сбиваться, а немецкая речь звучит чётче и смелее.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52462" y="1522906"/>
            <a:ext cx="2816942" cy="974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ритмом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включает короткую песенку или читает считалку. Дети сначала слушают, а потом улавливают повторяющиеся слова и знакомые звуки.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 вежливого общения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18272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учатся здороваться и спрашивать имя. Они произносят короткие реплики по образцу и постепенно начинают отвечать без подсказки, как настоящие маленькие собеседники.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 диалог добавляются просьба, благодарность и прощание. Такие фразы делают общение вежливым и помогают школьникам чувствовать себя увереннее на уроке и в паре.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коротких слов и маленьких предложений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узнают знакомые буквы в простых словах и читают их медленно, по слогам или целиком. Так появляется уверенность и исчезает страх перед текстом.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ученики читают подписи к картинкам и связывают слово с предметом или действием. Контекст подсказывает смысл, поэтому даже короткое предложение становится понятным.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появляются очень маленькие фразы о школе, семье и животных. Они помогают закреплять уже изученную лексику и показывают, что чтение может быть понятным и интересным.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535" y="1779938"/>
            <a:ext cx="575777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845741"/>
            <a:ext cx="658031" cy="5264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1429" y="1779938"/>
            <a:ext cx="575777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779938"/>
            <a:ext cx="658031" cy="6580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на уроке — это часть учёбы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 буквах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Начинающие часто смешивают похожие буквы и знаки. Это нормально: чем чаще ребёнок видит слово, тем быстрее он начинает узнавать его без колебаний.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Непривычное произношение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звуки сначала кажутся необычными и смешными. Но повторение хором и по одному помогает произносить слова точнее и без лишнего напряжения.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Забытые окончания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пропускает конец слова или ставит его не сразу. Ошибка показывает, что правило ещё закрепляется, а значит, нужно немного практики и терпения.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приходит постепенно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не боятся ошибаться, они охотнее читают, слушают и отвечают. Маленькие исправления делают речь точнее, а урок — спокойным и доброжелательным.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497" y="1657625"/>
            <a:ext cx="2769551" cy="266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задание по немецкому языку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1835945"/>
            <a:ext cx="2507456" cy="232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Немного слов и немного повторения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ребёнок повторяет несколько слов, раскрашивает картинку или дописывает буквы в знакомых словах. Такие задания помогают закрепить тему и не занимают много времени.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1835945"/>
            <a:ext cx="2507456" cy="232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Задание, которое не утомляет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нужно прочитать короткий текст или ещё раз сказать приветствия вслух. Это удобно: урок продолжает жить дома, а новый материал запоминается спокойнее.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1171575" y="1371001"/>
            <a:ext cx="47784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глаголов на одном уроке уже хватает, чтобы дети начали рассказывать о своих действиях.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1185863" y="4621413"/>
            <a:ext cx="33861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презентации и материалы урока немецкого языка для 3 класса
</a:t>
            </a:r>
            <a:endParaRPr lang="en-US" sz="749" dirty="0"/>
          </a:p>
        </p:txBody>
      </p:sp>
      <p:sp>
        <p:nvSpPr>
          <p:cNvPr id="8" name="Text 3"/>
          <p:cNvSpPr txBox="1"/>
          <p:nvPr/>
        </p:nvSpPr>
        <p:spPr>
          <a:xfrm>
            <a:off x="1171574" y="3034900"/>
            <a:ext cx="4778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набор слов позволяет составлять первые фразы, а это делает урок заметно смелее и живее для начинающих школьников.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язык в школе — это маленькие шаги к большим знаниям
</a:t>
            </a:r>
            <a:endParaRPr lang="en-US" sz="2604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дети идут от простых слов к коротким фразам и маленьким диалогам. Каждый шаг делает их увереннее, а немецкий язык — понятным, полезным и даже немного весёлым.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2026-05-25T03:16:17Z</dcterms:created>
  <dcterms:modified xsi:type="dcterms:W3CDTF">2026-05-25T03:16:17Z</dcterms:modified>
</cp:coreProperties>
</file>