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христианской Европы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вера раскололась на разные миры.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Европа как пространство различий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Европа объединялась христианством, но внутри него сосуществовали разные традиции, языки и центры влияния. Споры о вере постепенно превращались в политические границы.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христианизации Востока и Запада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Запад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христианство укреплялось вокруг Рима, латинского языка и папского авторитета. Церковная организация здесь теснее связывалась с местными правителями и королевской властью.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важнейшим центром оставался Константинополь. Здесь богослужение велось на греческом языке, а церковь сильнее сохраняла связь с византийской императорской традицией.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обрядах, церковной практике и политической среде накапливались задолго до открытого раскола. Именно они подготовили почву для будущего разделения христианского мира.
</a:t>
            </a:r>
            <a:endParaRPr lang="en-US" sz="13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53685"/>
            <a:ext cx="242100" cy="19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80000"/>
            <a:ext cx="242100" cy="21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53685"/>
            <a:ext cx="242100" cy="19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фон ранних различий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раздробленность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Римской империи западные территории стали более политически разобщёнными. Это ослабило единый контроль и сделало местных правителей важными участниками церковной жизни.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Претензия на первенство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 стремился говорить от имени всей христианской общины. Его притязания на первенство всё чаще сталкивались с интересами других центров силы.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Византии император оставался ключевой фигурой общественного порядка. Церковь в этой системе чаще воспринималась как опора государства, а не как самостоятельный соперник власти.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полномочиях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Патриархи, короли и императоры спорили не только о догматах, но и о полномочиях. Эти споры постепенно переводили религиозные разногласия в политическую плоскость.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раскол 1054 года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накопление споров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 веке напряжение между Римом и Константинополем стало особенно заметным из-за разногласий о власти, обрядах и церковной практике.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Взаимные анафемы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1054 году папские легаты и патриарх обменялись анафемами. Этот акт не создал раскол сразу, но сделал его публичным и символически окончательным.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разделения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1054 года разделение закреплялось всё сильнее. Со временем оно оформилось в две устойчивые традиции — католическую и православную.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церковные системы после раскола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Папская вертикаль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строила единство вокруг папства, епископата и монашеских орденов. Такая система позволяла сохранять общие правила, образование и связь между разными странами Европы.
</a:t>
            </a:r>
            <a:endParaRPr lang="en-US" sz="1266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Легитимация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становилась частью государственной законности: правители опирались на церковь для укрепления своей власти. В ответ церковные институты получали защиту, земли и политическое влияние.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монастыри и дипломатия всё чаще работали в рамках конфессиональных различий. Вера переставала быть только личным выбором и превращалась в общественный порядок.
</a:t>
            </a:r>
            <a:endParaRPr lang="en-US" sz="1311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Автокефалия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Православный мир развивался через самостоятельные церкви, каждая из которых имела собственные особенности управления. Поддержка светских правителей помогала церковным структурам сохранять влияние и устойчивость.
</a:t>
            </a:r>
            <a:endParaRPr lang="en-US" sz="10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Восток: церковь и государство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5325" y="23222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властью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православных странах церковь обычно существовала рядом с княжеской или императорской властью. Это укрепляло единство государства, но ограничивало самостоятельность церковных решений.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173434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модель предполагала тесное взаимодействие светского и духовного начал. Церковь поддерживала порядок, а правитель выступал защитником веры и традиции.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6071545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Наднациональный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папство постепенно выходило за рамки одного государства и претендовало на роль общехристианского авторитета. Из-за этого конфликты с монархами становились особенно острыми.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и рост недоверия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Контакт, который разделял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открыли христианским обществам широкий контакт с Востоком, но одновременно усилили взаимное подозрение. Различие в обычаях и политических целях становилось всё заметнее на фоне военных походов.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1204: удар по доверию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Константинополя в 1204 году потряс современников особенно сильно. Город, считавшийся одним из главных центров христианства, был разграблен союзниками по вере.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разрыве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события представление о единой христианской Европе оказалось серьёзно подорвано. Между Востоком и Западом укрепилось ощущение не только различия, но и исторической обиды.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самостоятельности западных королевств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монархий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Франции, Англии и Испании короли расширяли налоговую базу и создавали более постоянные органы управления. Это позволяло им самостоятельнее решать вопросы церковной политики.
</a:t>
            </a:r>
            <a:endParaRPr lang="en-US" sz="1169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церковью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власти делала правителей менее зависимыми от внешних авторитетов. Вопросы назначения духовенства, церковных доходов и епископских полномочий всё чаще становились частью государственной политики.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аппарат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Войска, сбор налогов и административный аппарат усиливали власть двора над территориями. На этом фоне религия постепенно включалась в систему государственного управления.
</a:t>
            </a:r>
            <a:endParaRPr lang="en-US" sz="1211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короны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становились королевства, тем труднее было сохранять единую церковную политику для всей Европы. Национальные интересы всё чаще оказывались важнее надконфессионального единства.
</a:t>
            </a:r>
            <a:endParaRPr lang="en-US" sz="11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символом окончательного разрыва между Римом и Константинополем.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дата Великого раскола в исторической литературе.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1054 год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точкой, после которой разделение стало необратимым.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XVI века именно к такому кризису вело накопление претензий к церкви: старые практики уже не объясняли верующим, почему перемены стали неизбежны.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по истории Реформации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 накопления церковного кризиса.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и начало Реформации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400" y="1404441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против индульгенций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индульгенций стала для Лютера символом того, что спасение нельзя связывать с денежным взносом. Его протест быстро вышел за рамки локального спора и затронул всю церковную систему.
</a:t>
            </a:r>
            <a:endParaRPr lang="en-US" sz="1071" dirty="0"/>
          </a:p>
        </p:txBody>
      </p:sp>
      <p:sp>
        <p:nvSpPr>
          <p:cNvPr id="12" name="Text 3"/>
          <p:cNvSpPr txBox="1"/>
          <p:nvPr/>
        </p:nvSpPr>
        <p:spPr>
          <a:xfrm>
            <a:off x="2442593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«95 тезисах» Лютер поставил вопрос о том, кто определяет истину в вере. Он настаивал, что основанием религиозной жизни должно быть Священное Писание, а не церковная практика.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09786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Лютера оказались понятны многим образованным людям и горожанам, потому что совпали с запросом на реформу церкви. Печатные листки и книги сделали спор общеевропейским.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776977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князей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немецких правителей увидела в Реформации возможность укрепить собственную власть и освободиться от внешнего давления. Так религиозный спор получил политическое измерение.
</a:t>
            </a:r>
            <a:endParaRPr lang="en-US" sz="11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Кальвин и разнообразие протестантизма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093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богословие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Реформатская традиция делала сильный акцент на предопределении и нравственной ответственности верующих. Это отличало её и от католической, и от лютеранской практики.
</a:t>
            </a:r>
            <a:endParaRPr lang="en-US" sz="1422" dirty="0"/>
          </a:p>
        </p:txBody>
      </p:sp>
      <p:sp>
        <p:nvSpPr>
          <p:cNvPr id="9" name="Text 3"/>
          <p:cNvSpPr txBox="1"/>
          <p:nvPr/>
        </p:nvSpPr>
        <p:spPr>
          <a:xfrm>
            <a:off x="6214191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конфессий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XVI–XVII векам Европа уже не делилась на две части. Рядом существовали лютеранские, реформатские и католические земли, а в Восточной Европе сохранялось православие.
</a:t>
            </a:r>
            <a:endParaRPr lang="en-US" sz="14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Кальвин придал Реформации более строгий и системный характер. В Женеве он выстроил модель церкви, где дисциплина, проповедь и участие общины имели особое значение.
</a:t>
            </a:r>
            <a:endParaRPr lang="en-US" sz="14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религия стала делом власти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принцип территориальной конфессии и последствия Аугсбургского мира для Священной Римской империи.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700" y="1797831"/>
            <a:ext cx="32235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делала Католическая церковь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Тридентский собор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Тридентский собор дал католической церкви ясные ответы на вызов Реформации. Он подтвердил догматы, усилил церковную дисциплину и повысил значение епископов как надёжных руководителей.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иезуитов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Иезуиты стали одной из самых влиятельных сил католического обновления. Их школы, миссии и строгая подготовка помогали укреплять веру и возвращать авторитет церкви.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превратилось в важный инструмент религиозной политики. Новые учебные программы формировали верных католиков, а подготовленные проповедники лучше отвечали на критику протестантов.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печатью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усилила контроль над печатью и книгами, чтобы ограничить распространение опасных идей. Цензура стала частью борьбы не только за веру, но и за общественное влияние.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Конфессиональная карта Европы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конфессиональные зоны Европы XVI–XVII веков. Она не передаёт численность верующих, а лишь фиксирует устойчивое преобладание разных традиций.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Европы стала конфессионально неоднородной: религия всё чаще совпадала с политическими границами и региональной идентичностью.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историческим картам Европы XVI–XVII веков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вера становилась войной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76" y="1191050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противостояние католиков и гугенотов превратилось в серию кровавых конфликтов. Война шла не только за веру, но и за влияние при дворе, контроль над городами и право определять будущее страны.
</a:t>
            </a:r>
            <a:endParaRPr lang="en-US" sz="1154" dirty="0"/>
          </a:p>
        </p:txBody>
      </p:sp>
      <p:sp>
        <p:nvSpPr>
          <p:cNvPr id="12" name="Text 3"/>
          <p:cNvSpPr txBox="1"/>
          <p:nvPr/>
        </p:nvSpPr>
        <p:spPr>
          <a:xfrm>
            <a:off x="510976" y="2127273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веры к дипломатии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 началась как религиозный конфликт, но быстро стала борьбой за политическое равновесие в Европе. В неё вмешивались династии, союзы и соседние государства, преследуя собственные интересы.
</a:t>
            </a:r>
            <a:endParaRPr lang="en-US" sz="1154" dirty="0"/>
          </a:p>
        </p:txBody>
      </p:sp>
      <p:sp>
        <p:nvSpPr>
          <p:cNvPr id="13" name="Text 4"/>
          <p:cNvSpPr txBox="1"/>
          <p:nvPr/>
        </p:nvSpPr>
        <p:spPr>
          <a:xfrm>
            <a:off x="510976" y="3063496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Конфессия как оружие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принадлежность могла определять, кому доверяли власть, какие территории считались «своими» и кто получал поддержку союзников. Из-за этого спор о догматах превращался в спор о границах.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510976" y="3999702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 были тяжёлыми: разорение, потери населения и недоверие между общинами. Европа постепенно искала способы ограничить насилие, не возвращаясь к прежнему единству.
</a:t>
            </a:r>
            <a:endParaRPr lang="en-US" sz="11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раскола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не ограничилось богословием: оно затронуло людей, города и институты власти. Миграции и новые правила жизни меняли повседневность.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раскол усиливал не только конфликт, но и перестройку общества: власть, школа и право всё чаще действовали в рамках одной конфессии.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Европы раннего Нового времени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училась жить с разной верой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Нантский эдикт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Нантский эдикт стал попыткой остановить религиозную войну не победой одной стороны, а правилом совместной жизни. Он не устранил различия, но признал, что насилие не может быть единственным ответом на веру другого.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компромисс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закрепил новую европейскую реальность: государства могли сосуществовать, даже если исповедовали разные конфессии. Политика постепенно получила собственную логику, отличную от религиозного единства.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терпимости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споры XVII–XVIII веков продолжили этот поворот. Мыслители обсуждали пределы власти над совестью и искали правила, при которых различие веры не ведёт к преследованию и гражданскому разрыву.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раскол изменил Европу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христианской Европы показало, что богословские споры, политика и борьба за власть способны изменить целый континент. Но именно из этого кризиса выросли новые правила сосуществования и терпимости.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2026-07-26T06:39:09Z</dcterms:created>
  <dcterms:modified xsi:type="dcterms:W3CDTF">2026-07-26T06:39:09Z</dcterms:modified>
</cp:coreProperties>
</file>