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
</a:t>
            </a:r>
            <a:endParaRPr lang="en-US" sz="3523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скобки, упрощаем выражения и проверяем ответ.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умножение многочленов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быстрее решать уравнения, упрощать алгебраические выражения и находить площади фигур с буквенными сторонами. В 7 классе она встречается часто и связывает правила алгебры с понятными задачами из геометрии.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алгебраическое выражение из нескольких одночленов, соединённых знаками сложения или вычитания. В нём могут быть числа, буквы и степени.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относятся, например, 3x+2, x²−5x+4 и 2a−3b+7. Такие записи содержат несколько частей, и каждую из них нужно учитывать при умножении.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многочлен умножают на другой многочлен, нельзя пропустить ни один член. Именно поэтому важно видеть структуру выражения и работать последовательно с каждым слагаемым.
</a:t>
            </a:r>
            <a:endParaRPr lang="en-US" sz="15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 — основа умножения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темы — распределительное свойство: a(b+c)=ab+ac. Оно показывает, что число или выражение перед скобками должно умножиться на каждую часть в скобках.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 многочленам
</a:t>
            </a:r>
            <a:pPr algn="ctr" indent="0" marL="0">
              <a:lnSpc>
                <a:spcPct val="115000"/>
              </a:lnSpc>
              <a:buNone/>
            </a:pPr>
            <a:r>
              <a:rPr lang="en-US" sz="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двух многочленов это правило используется несколько раз подряд. Каждый член первого множителя умножается на каждый член второго множителя без пропусков.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произведения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 выражении (x+2) (x+3) появляются четыре произведения: x·x, x·3, 2·x и 2·3. Затем все результаты нужно аккуратно записать.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действовать по порядку, легче не потерять члены и не перепутать знаки. Это особенно полезно в выражениях, где есть минусы и несколько слагаемых.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умножении многочленов в школьной алгебре.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двучлена на двучлен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раскрыть скобки полностью и записать все произведения по отдельности. При умножении двух двучленов всегда получается четыре слагаемых до приведения подобных членов.
</a:t>
            </a:r>
            <a:endParaRPr lang="en-US" sz="1389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(x+2) (x+3) получаем x²+3x+2x+6. Здесь видно, как каждый член первого двучлена умножается на каждый член второго.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одинаковых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всех произведений складывают подобные члены. В примере 3x и 2x дают 5x, поэтому окончательный ответ записывается как x²+5x+6.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способу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получить все произведения, а уже потом сокращать запись. Такой порядок помогает не потерять слагаемые и избежать ошибок при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в множителях, тем больше отдельных произведений нужно записать перед упрощением. Это удобно видеть на сравнении разных случаев.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произведений равно произведению количества членов в множителях: 2×2, 2×3, 3×3 и 3×4 дают соответственно 4, 6, 9 и 12.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произведений получается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раскрываются скобки и какой получается итоговый ответ после приведения подобных членов.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перед членами и приведение подобных слагаемых заметно меняют результат, поэтому каждый шаг нужно проверять отдельно.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многочленов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одночлен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умножается на каждый член многочлена отдельно. Это значит, что одно число или буквенное выражение должно пройти по всем слагаемым без пропусков.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3x(x²−2x+5) получаем 3x³−6x²+15x. Коэффициенты перемножаются, а степени одинаковых букв при умножении складываются.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дальнейшей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часто встречается в более длинных выражениях. Он помогает уверенно переходить к раскрытию двух скобок и выполнять преобразования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как модель умножения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x+2 и x+5, его площадь записывается как произведение (x+2) (x+5). Это делает алгебраическое выражение связанным с реальной фигурой.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удобно разделить на четыре меньших прямоугольника. Тогда становится понятно, откуда берутся x², 5x, 2x и 10 в окончательном ответе.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получается x²+7x+10. Сложение 5x и 2x даёт 7x, а свободный член 10 появляется из произведения двух чисел.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помогает увидеть смысл раскрытия скобок. Когда ответ связан с площадью, правило умножения запоминается легче и становится нагляднее.
</a:t>
            </a:r>
            <a:endParaRPr lang="en-US" sz="11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одинаковых слагаемых выражение становится короче, а вычисления — нагляднее и удобнее для дальнейших преобразований.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число записей уменьшается с 4 до 3, значит приведение подобных членов заметно упрощает ответ.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примеры из темы умножения многочленов.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приведения подобных членов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умножения с отрицательными числами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следим за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скобкой или отрицательный член меняет знак у соответствующего произведения. Поэтому при раскрытии скобок важно отдельно проверять каждое действие, а не считать «по привычке».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пропускаем ни один член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(x−3) (x+2) каждый член первой скобки умножается на каждый член второй. Если забыть одно произведение, итог получится неверным, даже если остальные шаги выполнены правильно.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итог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полезно ещё раз посмотреть на знак у каждого слагаемого и на порядок записи. Это помогает вовремя заметить ошибку в третьем или четвёртом произведении.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поиск ошибок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контроля при раскрытии скобок и проверке результата на примерах из 7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частных случая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 — это удобные формулы для быстрого умножения одинаковых скобок. Они часто помогают не раскрывать произведение полностью, а сразу записывать готовый результат.
</a:t>
            </a:r>
            <a:endParaRPr lang="en-US" sz="1308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 их так: (a+b)²=a²+2ab+b² и (a−b)²=a²−2ab+b². В обоих случаях первый и последний члены — квадраты, а средний показывает удвоенное произведение.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встречаются в задачах на преобразование формул и в вычислениях с буквами. Если знать эти правила, можно быстрее решать упражнения и меньше ошибаться в знаках.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сколько произведений получается до приведения подобных членов и как меняется итоговая запись.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у множителей, тем больше промежуточных произведений нужно записать и затем упростить.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умножения выражений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буквенная часть не исчезает: она получает новую степень, а коэффициенты считаются отдельно. Это удобно видеть на коротких примерах с одной и той же буквой.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одинаковых букв складываются, поэтому x·x² даёт x³, а числовые множители перемножаются отдельно.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правила умножения одночленов.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степени при умножении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из буквенных сторон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выражены буквами, его площадь можно найти умножением. Например, (x+1) (x+4) показывает не абстрактную запись, а площадь фигуры с двумя составными сторонами. Так становится понятно, откуда берутся все слагаемые в ответе.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прямоугольник удобно разделить на четыре маленьких прямоугольника. Один даёт x², два — части с x, а последний — обычное число 4. Геометрическая схема помогает увидеть связь между рисунком и алгебраическим выражением.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примера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все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(2x−1) (x+4) каждый член первой скобки умножаем на каждый член второй. Получаем четыре произведения: 2x·x, 2x·4, −1·x и −1·4.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Выполняем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выходит 2x²+8x−x−4. Здесь важно не потерять минус и правильно умножить коэффициенты, а также помнить, что x·x даёт x².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Объединяем подобные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8x и −x складываются в 7x, поэтому ответ становится 2x²+7x−4. На этом шаге выражение уже записано короче и аккуратнее.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порядок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записи сначала пишут член с наибольшей степенью, затем линейный и свободный. Такой порядок делает ответ понятным и помогает быстро сравнить его с другими решениями.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не только на уроках алгебры: она помогает читать формулы, понимать записи с буквами и работать с задачами на фигуры.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умножение многочленов связано с геометрией и раскрытием скобок, но применяется и в уравнениях, и в формулах.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обобщение типовых учебных задач.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умножение многочленов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раскрывать скобки — полезный инструмент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уверенно умножаете многочлены, уравнения и формулы становятся проще. Главное — не пропускать члены, внимательно следить за знаками и всегда проверять получившийся ответ.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2026-05-29T20:37:21Z</dcterms:created>
  <dcterms:modified xsi:type="dcterms:W3CDTF">2026-05-29T20:37:21Z</dcterms:modified>
</cp:coreProperties>
</file>