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философская драма: два ракурса одного конфликта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драмы: общественные обстоятельства и нравственный выбор человека.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социальную и философскую драму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жанров помогает точнее читать конфликт: видеть, что определяет судьбу героя — давление среды, семьи и эпохи или внутренний поиск смысла, свободы и ответственности.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48025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48025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5839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социальной драмы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проблема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обычно бедность, неравенство, унижение или зависимость от среды. Конфликт показывает, как устройство общества ограничивает человека и влияет на его судьбу.
</a:t>
            </a:r>
            <a:endParaRPr lang="en-US" sz="724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не только с внешним миром, но и с жесткими семейными ожиданиями, традициями и правилами, которые усиливают чувство несвободы и конфликта.
</a:t>
            </a:r>
            <a:endParaRPr lang="en-US" sz="73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быт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среда узнаваема и конкретна: завод, школа, коммунальная квартира, бедный квартал. Бытовые детали подчеркивают реальность социальных противоречий.
</a:t>
            </a:r>
            <a:endParaRPr lang="en-US" sz="712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что выбор героя сужен обстоятельствами. Именно поэтому социальная драма вызывает сочувствие и заставляет задуматься о цене человеческой зависимости.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порядком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конфликта часто связан с властью, экономическими условиями или устойчивыми нормами жизни. Герой оказывается слабее системы и вынужден ей противостоять.
</a:t>
            </a:r>
            <a:endParaRPr lang="en-US" sz="7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философской драмы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драма ставит в центр не событие, а вопрос: зачем человек живет, как он понимает свободу, долг, вину и ответственность.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может быть сдержанным, но внутреннее напряжение велико: герой размышляет, сомневается, выбирает между удобством и истиной, личным и нравственным.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символы, паузы, повторяющиеся мотивы и обобщенные реплики. Через них частная история превращается в разговор о человеческой жизни в целом.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жанры различаются прежде всего по центру конфликта и способу его раскрытия.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социальной и философской драмы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важнее социальные условия, перед нами социальная драма; если доминирует мировоззренческий поиск, — философская. Во многих текстах оба уровня сочетаются.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признакам драматических жанров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нередко пересекаются: социальный конфликт быстро выходит за пределы быта и становится нравственным испытанием героя.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связывают с двумя типами драмы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социальное неравенство и поиск смысла, поэтому многие произведения соединяют общественную проблематику с философским содержанием.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тематических групп для анализа драматических произведений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в узнаваемой жизненной среде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 и тяжелый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маленькой комнате почти не остается пространства для движения, а напряжение чувствуется даже в паузах. На столе — простые вещи, вокруг — усталые лица и следы бедной повседневности. Такая сцена сразу показывает, что конфликт вырос из условий жизни.
</a:t>
            </a:r>
            <a:endParaRPr lang="en-US" sz="87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двор у заводской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слышны голоса, где-то рядом проходит рабочий день, но герою некуда уйти от разговора и давления окружающих. Бытовая среда здесь не фон, а часть драмы: она задает ритм жизни и подчеркивает социальную зависимость персонажей.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общежитие, бедный квартал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места превращаются в пространство выбора без настоящей свободы. Скромная обстановка, тесные коридоры, усталость после работы или учебы делают конфликт особенно ощутимым. Зритель видит, как внешняя среда формирует поведение и надежды героя.
</a:t>
            </a:r>
            <a:endParaRPr lang="en-US" sz="81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в философской драме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драма строится вокруг решения, которое нельзя объяснить только обстоятельствами. Герой должен определить, что для него важнее: удобство, правда, долг или верность себе.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сюжет часто прост, но смысл сосредоточен в переживании. Именно внутренний спор между свободой и ответственностью делает действие напряженным и значительным.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паузы усиливают обобщение. Одна сцена может говорить не только о конкретном герое, но и о человеческом опыте в целом.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здесь звучат как проверка мировоззрения. Персонажи не просто обмениваются репликами, а формулируют позиции о добре, вине, вере, смерти и смысле существования.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драматического произведения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помогает установить, что в тексте доминирует: социальная конкретика или философский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произведения с двумя смысловыми слоями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Чехова, Горького, Островского и Шоу социальная среда не просто задает обстановку, а раскрывает характер героя, его уязвимость, достоинство и пределы свободы.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слой в таких произведениях возникает из самого столкновения с жизнью: одиночество, ответственность, выбор и внутренняя честность становятся важнее частного сюжета.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одно и то же произведение можно читать как историю о конкретных обстоятельствах и как размышление о человеке вообще. Такая двойственность делает драму особенно глубокой.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жанр определяется не только темой, но и тем, какой уровень конфликта становится ведущим в 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конфликта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тяготеет к внешним обстоятельствам, философская — к внутреннему выбору и обобщающему смыслу.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признаков жанра по школьной литературоведческой традиции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04838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 в обоих типах драмы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опирается на живую разговорную интонацию, точные реплики и речевые особенности среды, чтобы подчеркнуть достоверность конфликта и социальную конкретность ситуации.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драма использует образы-символы, повторы и афористичные реплики, благодаря которым частный сюжет приобретает общий смысл и выходит за пределы конкретного случая.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социальном тексте важны интерьер, одежда, жесты и предметный мир: через них видно, как повседневность давит на героя и формирует его поведение.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произведениях разговорная речь может соседствовать с вопросами о совести, свободе и ответственности, создавая напряжение между жизненной правдой и философским размышлением.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персонаж может быть прочитан как жертва обстоятельств или как носитель мировоззренческого выбора.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жанр меняет восприятие героя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социальной драме герой определяется обстоятельствами, в философской — внутренней позицией и ответственностью за принятое решение.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жанровых признаков в драматургии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примеры произведений для сопоставления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 и напряжённый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помещение, сжатое пространство и несколько фигур за столом сразу задают социальную остроту сцены. Бытовая теснота усиливает ощущение зависимости, а молчание между репликами намекает на скрытую драму сознания.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герой на пустом фоне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человека, отделённая от других и окружённая пустым пространством, помогает показать философский масштаб конфликта. В такой композиции особенно заметны одиночество, сомнение и необходимость личного выбора.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как знак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дом, разбитый интерьер, лестница, дверь или двор становятся не просто декорацией, а смысловой деталью. Через них легко увидеть, как внешняя обстановка превращается в метафору человеческого положения.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особенно заметна в театре и кино, где жанровые границы часто стираются уже на уровне композиции и образа героя.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интерес к двум типам драмы по эпохам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современности, тем чаще драма соединяет социальный анализ с философским осмыслением личности.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тенденций XIX–XXI веков по школьному курсу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социальная и философская драма часто соединяются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внутри общества, но переживает события через собственную совесть, поэтому любой внешний конфликт почти неизбежно затрагивает вопросы достоинства, свободы и личной ответственности.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конкретика делает проблему узнаваемой и острой, а философский план придаёт ей общечеловеческий смысл; именно поэтому бедность, одиночество или семейный разлад воспринимаются глубже.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такое соединение особенно важно: оно учит видеть в литературном герое не только участника бытовой ситуации, но и личность, принимающую нравственно значимые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драматического произведения на уроке литературы
</a:t>
            </a:r>
            <a:endParaRPr lang="en-US" sz="1675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отличить социальную драму от философской и увидеть их возможное соединение.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сильного аргумента в сочинении по теме жанра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аргумент начинается с точного наблюдения: важно назвать эпизод, реплику или деталь интерьера, а затем показать, как именно они раскрывают характер конфликта и авторскую позицию.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пересказать сюжет — нужно объяснить, что в нём важнее: давление среды, внутренний выбор героя или их сочетание. Так анализ становится доказательным и содержательным.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убедительны примеры, где видно, как бытовая конкретика ведёт к философскому выводу. В таких случаях жанровая принадлежность подтверждается не формально, а смыслово.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жанрового анализа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жанра помогает не сводить произведение к одной теме и видеть, какой уровень конфликта в нём главный: общественный, внутренний или смешанный.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показывает, как устроены отношения власти, зависимости и неравенства, а также какую цену человек платит за давление среды и обстоятельств.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драма учит замечать нравственный выбор героя, его сомнения и внутреннюю ответственность, которые делают сюжет значимым вне конкретной эпохи.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произведения соединяют оба плана: частная история в них превращается в размышление о времени, человеческом достоинстве и пределах выбора.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одной драмы: обстоятельства и выбор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драма объясняет, как среда формирует судьбу, а философская — зачем человек выбирает и чем наполняет свою жизнь смыслом.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2026-05-20T01:32:20Z</dcterms:created>
  <dcterms:modified xsi:type="dcterms:W3CDTF">2026-05-20T01:32:20Z</dcterms:modified>
</cp:coreProperties>
</file>