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позиции и личные качества подростка в безопасном поведении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ценности и характер помогают выбирать безопасные решения 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семикласснику важно уметь выбирать безопасно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12–13 лет растёт самостоятельность, усиливается влияние сверстников и онлайн-среды. Поэтому особенно важно уметь замечать давление, проверять информацию и вовремя обращаться за помощью к взрослым.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 и честность помогают подростку оценивать поступок не только по выгоде, но и по его последствиям для себя, семьи, одноклассников и школы.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справедливость подсказывают, что нельзя поддерживать жестокость, скрывать опасные действия или соглашаться на то, что нарушает правила и угрожает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жизнь и здоровье человека считаются главной ценностью, легче отказаться от сомнительного предложения и выбрать законный, спокойный и безопасный путь.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позиции как основа выбора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помогает не отвечать сразу на провокацию, а выдержка даёт время остановиться и подумать. Так подросток не действует под давлением и сохраняет спокойствие.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и выдержка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позволяет проверить сообщение, а уверенность — спокойно сказать «нет». Эти качества защищают от насмешек, угроз и просьб хранить опасную тайну.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уверенность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качества, которые помогают избежать опасного влияния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неприятие насилия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видит, как взрослые решают споры без грубости, соблюдают правила и относятся к людям с уважением. Эти примеры становятся нормой поведения.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закрепляет привычку действовать мирно: слушать друг друга, не унижать слабых и обращаться за помощью при конфликте. Это формирует устойчивое неприятие жестокости.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последствий насилия для человека и общества показывает, что жестокие поступки разрушают доверие, дружбу и чувство безопасности. Поэтому им трудно дать оправдание.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уважительного общения учит, что сила не в агрессии, а в умении договориться. Такой опыт помогает выбирать безопасные способы ответа на трудности.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ценности превращаются в безопасное действие
</a:t>
            </a:r>
            <a:endParaRPr lang="en-US" sz="253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нравственной оценки к правильному поступку в опасной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сильнее всего защищают подростка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защита строится не на одном качестве, а на их сочетании в повседневном поведении.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защиту дают критическое мышление и самоконтроль; остальные качества усиливают устойчивость к давлению и ошибкам.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целям ОБЗР и логике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 манипуляции в интернете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сигнал — слишком лестное или быстрое сближение, за которым следуют просьбы перейти в закрытый чат и никому не рассказывать о переписке.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срочность, давление, угрозы и обещания награды за риск. Подобные приёмы заставляют подростка действовать без проверки и размышления.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угроза часто маскируется под игру, дружбу или проверку смелости. Именно поэтому важно не верить красивым обещаниям без ясной цели.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собеседник оправдывает жестокость, зовёт на тайные встречи или просит скрыть личные данные, это повод немедленно прекратить контакт и обратиться к взрослым.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ориентиры и их защитная 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личные качества помогают выбрать безопасное поведение и избежать ошибки.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работают как внутренняя защита: они помогают заметить угрозу, не поддаться давлению и вовремя попросить помощи.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ОБЗР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 дочь договариваются: не сообщать личные данные незнакомым людям, не переходить по подозрительным ссылкам и сразу рассказывать о неприятных контактах. Рядом лежит телефон с открытыми настройками безопасности. Простые семейные правила делают поведение подростка более уверенным и осторожным.
</a:t>
            </a:r>
            <a:endParaRPr lang="en-US" sz="104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для телефона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семейным столом подросток показывает маме и папе странное сообщение, которое пришло вечером. Взрослые спокойно выслушивают, обсуждают, почему переписка вызывает тревогу, и вместе решают, что ответ не нужен. Такой разговор укрепляет доверие и учит не оставаться один на один с проблемой.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за ужином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первый источник безопасных правил
</a:t>
            </a:r>
            <a:endParaRPr lang="en-US" sz="27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6959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69593"/>
            <a:ext cx="464400" cy="37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81180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класс как среда безопасности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приучает действовать по установленным правилам: не нарушать порядок, не скрывать тревожные ситуации и сразу обращаться к взрослым, если возникает риск для здоровья, безопасности или достоинства.
</a:t>
            </a:r>
            <a:endParaRPr lang="en-US" sz="1055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ОБЗР, классные часы и школьные правила безопасности создают понятные ориентиры для всех учеников. Когда нормы известны заранее, подростку проще выбрать правильное действие в сложной ситуации.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нормы поведения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классный коллектив замечает, когда кому-то стало тяжело, не смеётся над просьбой о помощи и помогает сохранить спокойную атмосферу, в которой легче вовремя остановить опасное поведение.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одноклассников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влияния на подростка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 одинаково по устойчивости: одни источники закрепляют правила надолго, другие действуют быстро, но могут резко меняться под давлением группы или информации в сети.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школа дают более прочную основу, а интернет и случайные знакомства требуют особой осторожности и проверки.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ОБЗР; значения условные, используются для наглядности.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сообщение требует срочности, тайны или обещает выгоду без объяснений, это повод остановиться. Безопасное предложение не требует скрывать разговор от родителей и учителей.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Опасными признаками являются просьбы нарушить закон, переслать личные данные, встретиться тайно или доказать смелость рискованным поступком. Чем больше давления, тем выше вероятность манипуляции.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вам предлагают молчать, угрожают или пытаются изолировать от близких, нужно не соглашаться и сразу показать переписку взрослому. Проверка раньше ответа помогает избежать ошибки.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опасное предложение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пришло тревожное сообщение
</a:t>
            </a:r>
            <a:endParaRPr lang="en-US" sz="275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правилах личной и цифровой безопасности для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твёрдый отказ способен остановить давление группы, если подросток не поддаётся страху и не начинает оправдываться.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по материалам ОБЗР и правил личной безопасности.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отказ часто предотвращает опасный шаг и помогает сохранить безопасность, доверие и репутацию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15541"/>
            <a:ext cx="4684800" cy="22666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качества и конкретные безопасные поступки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внутренние качества превращаются в понятные действия, которые помогают вовремя заметить риск и защитить себя и других.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ситуаций по ОБЗР.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работают не сами по себе, а через конкретные действия. Чем устойчивее эти качества, тем меньше вероятность ошибки под давлением.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Доброта, уважение и гражданская позиция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не делает человека слабым: она помогает не унижать других, замечать чужую боль и выбирать поступки, которые сохраняют достоинство одноклассников и спокойную атмосферу в коллективе.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подростка проявляется в соблюдении правил, уважении к закону и отказе участвовать в жестоких или опасных действиях. Это делает безопасное поведение осознанным и устойчивым.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устойчивого безопасного поведения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показывает, что безопасное поведение складывается постепенно: сначала понимание угроз, затем внутренние ориентиры, а после — правильный поступок в реальной ситуации.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знаний и ценностей внешние действия быстро распадаются. Прочная безопасность появляется тогда, когда решение поддержано и пониманием, и характером.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урока ОБЗР; схема носит обобщающий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50" y="326090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6090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450" y="3260905"/>
            <a:ext cx="31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49919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519195"/>
            <a:ext cx="360000" cy="32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навыки, которые развивает 7 класс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учится не верить первому сообщению и сопоставлять факты. Это помогает отличать слухи, ложные призывы и сомнительные просьбы от проверенных сведений и спокойных советов взрослых.
</a:t>
            </a:r>
            <a:endParaRPr lang="en-US" sz="1153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привыкает рассказывать взрослым о тревожных сообщениях, странных просьбах и давлении со стороны других людей. Это снижает риск одиночного и опасного решения.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 помощью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отношение к паролям, адресам, фотографиям и контактам помогает не давать чужим людям лишних возможностей для манипуляции. Личная информация должна оставаться под контролем подростка и семьи.
</a:t>
            </a:r>
            <a:endParaRPr lang="en-US" sz="1112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личных данных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говорить без крика и паники помогает вовремя задать вопросы, уточнить ситуацию и не ухудшить конфликт. Спокойная речь особенно важна, когда нужно обратиться за поддержкой.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учится замечать угрозы в переписке, поведении знакомых и неожиданных предложениях. Чем раньше распознана опасность, тем проще остановить её без лишнего риска.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угроз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уважает жизнь, действует честно и умеет отказываться от опасных предложений, он защищает себя и других. Именно внутренние качества превращают знание правил в надёжное поведение.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делает безопасность реальной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2026-05-21T00:38:23Z</dcterms:created>
  <dcterms:modified xsi:type="dcterms:W3CDTF">2026-05-21T00:38:23Z</dcterms:modified>
</cp:coreProperties>
</file>