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в английском языке: слова, которые помогают 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открывают смысл текста и помогают читать уверенно.
</a:t>
            </a:r>
            <a:endParaRPr lang="en-US" sz="34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 — это слова, без которых текст теряет смысл. Они называют тему, действие, признак и связь между частями. В 6 классе такие слова особенно полезны для чтения, ответов и простых предложений.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ключевая лексика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ускоряют чтение и делают ответ точнее: ученик сразу видит главное и не теряет смысл.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выполнить три главные задачи: понять тему, найти ответ и пересказать текст.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учебных заданий по чтению и пересказу в 6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выполняют в тексте разные смысловые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строится на сочетании слов разных групп: одни называют, другие действуют, третьи описывают и связывают части.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ключевой лексики в английском тексте
</a:t>
            </a:r>
            <a:endParaRPr lang="en-US" sz="2259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английскому языку для 6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 учебном тексте по английскому языку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тексте важны слова class, teacher, homework, break, favourite subject. Они сразу подсказывают место действия, участников и основные занятия, поэтому помогают быстро понять содержание.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 семье ключевыми становятся mother, father, sister, brother, together. Эти слова показывают, кто участвует в событии, и помогают увидеть отношения между героями.
</a:t>
            </a:r>
            <a:endParaRPr lang="en-US" sz="126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повторяется несколько раз, оно часто связано с главной мыслью текста. Такие повторения стоит выделять, потому что они помогают не упустить важную информацию.
</a:t>
            </a:r>
            <a:endParaRPr lang="en-US" sz="1195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Слова-опоры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учебника полезно подчёркивать ключевые слова, отмечать их цветом и писать короткий перевод на полях. Так текст становится понятнее и легче для пересказа.
</a:t>
            </a:r>
            <a:endParaRPr lang="en-US" sz="1281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учебником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ключевые слова в английском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выделить опорные слова и понять смысл текста быстрее.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помогают понять смысл
</a:t>
            </a:r>
            <a:endParaRPr lang="en-US" sz="253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then, next, finally показывают, что происходит сначала и что идёт потом. Они помогают не перепутать последовательность действий в тексте.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because объясняет, почему что-то произошло. После него обычно идёт причина, поэтому читатель быстрее понимает связь между событиями и поступками.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but показывает контраст между частями предложения. Он помогает заметить, что в тексте есть не только сходство, но и важное различие.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 и finally часто подводят итог. Они помогают увидеть главную мысль и понять, к какому результату приходит рассказ или объяснение.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запоминание влияет не только частота, но и то, связан ли новый пример с жизнью ученика.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слово к опыту, образу и повторению, тем легче оно переходит в активную память.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 запоминания лексики; обобщённая схема для 6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запоминаются лучше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расширяется словарный запас на уроках английского
</a:t>
            </a:r>
            <a:endParaRPr lang="en-US" sz="2276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запоминаются лучше, когда встречаются в маленьких историях, диалогах и заданиях на понимание. Контекст помогает увидеть значение и правильное употребление.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одной темы удобно учить вместе: school, family, hobbies, weather. Такая группировка помогает быстрее вспоминать лексику и замечать связи между словами.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 темам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пары вроде big — small, happy — sad, like — love учат сравнивать значения. Это делает речь точнее и помогает не повторять одни и те же слова.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использует новое слово в коротком предложении, оно лучше закрепляется в памяти. Так слово переходит из списка для запоминания в настоящую речь.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предложения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77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 под дождём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в окно и видит тёмные облака. Учитель говорит: We take an umbrella because it is rainy. Даже если слово umbrella незнакомо, по слову rainy и действию take ясно, что речь идёт о предмете для дождя.
</a:t>
            </a:r>
            <a:endParaRPr lang="en-US" sz="129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диалоге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девочки стоят у школьной двери. Одна читает: I forgot my timetable, so I do not know the lesson. Рядом лежит расписание, и по ситуации понятно, что timetable — это список уроков. Контекст помогает догадаться о значении без словаря.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незнакомое английское слово
</a:t>
            </a:r>
            <a:endParaRPr lang="en-US" sz="23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319" y="1068000"/>
            <a:ext cx="4978662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быстрее понять значение, заметить связь между формами и точнее подобрать нужное слово в 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расширяют выбор слов, антонимы уточняют смысл через противопоставление, а однокоренные формы облегчают узнавание и запоминание новой лексики.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языковые пары: синонимы, антонимы, однокоренные слова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Key vocabulary; примеры подобраны по школьной лексике.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65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250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4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050" y="1248003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850" y="1222603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темам школьного курса
</a:t>
            </a:r>
            <a:endParaRPr lang="en-US" sz="2883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встречаются desk, pencil, classroom, timetable. Такие слова помогают читать тексты о школе, понимать задания и быстро отвечать на вопросы по уроку.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существительные вроде draw, swim, read, collect помогают говорить о любимых занятиях. Их легко использовать в диалогах, анкетах и небольших письменных ответах.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parents, cousin, grandparents, younger встречаются в описании семьи. Они нужны, чтобы рассказывать о родственниках, понимать короткие рассказы и составлять простые предложения.
</a:t>
            </a:r>
            <a:endParaRPr lang="en-US" sz="1334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sunny, windy, rainy, cloudy описывают погоду и часто встречаются в учебных текстах. Они помогают понимать прогноз, описывать день и выбирать нужные слова в задании.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и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даёт свой набор опорных слов. Чем лучше ученик знает такие слова, тем легче читать, находить нужную информацию и давать короткий ответ по-английски.
</a:t>
            </a:r>
            <a:endParaRPr lang="en-US" sz="13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пониманию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слово помогает перейти от перевода к пониманию смысла всего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урока как инструмент запоминания
</a:t>
            </a:r>
            <a:endParaRPr lang="en-US" sz="248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словарь для 6 класса лучше учить небольшими блоками: 8–12 слов за раз. Так легче запомнить перевод, форму слова и использовать его в следующем упражнении.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перевода часто недостаточно. Если рядом есть пример предложения, ученик видит, как слово работает в речи, и быстрее понимает, когда его можно употребить.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словом, переводом и коротким примером помогают повторять лексику в удобном формате. Особенно полезны они для темы School, где много часто повторяющихся слов.
</a:t>
            </a:r>
            <a:endParaRPr lang="en-US" sz="15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особенно важна там, где нужно быстро понять текст, найти ответ и связно пересказать прочитанное своими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чтение и ответы: именно там ключевые слова дают ученику опору для понимания, пересказа и краткого высказывания.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работы с лексикой в 6 классе; распределение долей по заданной схеме презентации.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использует ключевые слова на уроке английского
</a:t>
            </a:r>
            <a:endParaRPr lang="en-US" sz="21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ошибки заметно снижаются, если ученик проверяет слово в предложении, смотрит на картинку и соотносит его с темой урока.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чаще всего связаны с похожими словами, контекстом и пропуском слов-связок.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по теме ключевой лексики.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3567"/>
            <a:ext cx="4151400" cy="2460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помогает быстро повторить базовые слова и увидеть их в простом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не только саму лексику, но и способы её изучения: через тему, контекст, значение и частотность употребления.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«Key vocabulary»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 и примеров из задания к теме Key vocabulary.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ключевая лексика понята
</a:t>
            </a:r>
            <a:endParaRPr lang="en-US" sz="2903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 3–5 ключевых слов и определяет тему текста. Это показывает, может ли он увидеть общий смысл без полного перевода.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тему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объясняет одно слово простыми словами или переводом. Такой шаг проверяет, понимает ли ученик отдельную лексическую единицу.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Объяснить слово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 составляет короткое предложение со словом. Если слово используется правильно, оно переходит из пассивного запаса в активный.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в речи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ключевые слова нужны не только на уроке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помогает быстро понять объявления, правила и краткие инструкции. Даже несколько знакомых слов часто подсказывают, что нужно делать и на что обратить внимание.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инструкции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расписаниях, меню и школьных списках важны названия предметов, дней, блюд и времени. Опорные слова позволяют найти нужную строку без полного перевода всего текста.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меню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картинкам, короткие сообщения и элементы на сайте читаются быстрее, если ученик узнаёт ключевые слова. Это особенно полезно при поиске нужной информации.
</a:t>
            </a:r>
            <a:endParaRPr lang="en-US" sz="1267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сайты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письмах и онлайн-сообщениях ключевые слова помогают понять тему, просьбу или вопрос. Благодаря этому ученик отвечает точнее и не теряет главный смысл.
</a:t>
            </a:r>
            <a:endParaRPr lang="en-US" sz="127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сообщения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открывают смысл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помогает быстро понять тему, найти важную информацию и ответить по-английски коротко и точно. Чем внимательнее ученик к словам, тем увереннее он читает, пишет и пересказывает.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2026-05-30T16:48:00Z</dcterms:created>
  <dcterms:modified xsi:type="dcterms:W3CDTF">2026-05-30T16:48:00Z</dcterms:modified>
</cp:coreProperties>
</file>