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мир и помогают понять друг друга.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встречаются на уроках, в книгах и в разговорах. Когда их значение понятно, легче читать, отвечать и пересказывать без ошибок.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бывают короткими и длинными, простыми и сложными. Но у каждого из них есть своя работа: передавать смысл, а не просто звучать.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 трудно рассказать, что ты видишь, слышишь, думаешь или чувствуешь. Поэтому слова — настоящие помощники в общении и учёбе.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это маленькая часть языка, которая звучит и что-то обозначает. С его помощью мы называем предметы, людей, действия и чувства.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значение слова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называют предметы: мяч, книга, стол. Другие — признаки: смелый, добрый, высокий. Есть слова, которые называют действия: бежать, читать, смеяться.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знать значение слова, можно понять предложение неправильно. Тогда смысл будто прячется за дверью и не хочет выходить.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— это его смысл, то, что оно обозначает. Когда мы понимаем значение, слово сразу становится понятным и нужным.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не только читать слово, но и понимать, что оно значит. Это помогает говорить и писать точно, без смешных недоразумений.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имеют только одно значение. К ним относятся, например, тетрадь, карандаш и километр. С ними почти не бывает путаницы.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имеют несколько значений. Например, слово «ключ» — это и предмет для замка, и родник. Одно слово, а смыслов несколько.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слово «лук»: это овощ и оружие для стрельбы. Такие слова делают русский язык богатым, живым и немного загадочным.
</a:t>
            </a:r>
            <a:endParaRPr lang="en-US" sz="11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— это обычный, самый привычный смысл слова. Например, «золотое кольцо» — кольцо, сделанное из золота. Тут всё понятно сразу.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появляется, когда слово употребляют образно. «Золотые руки» — это не руки из золота, а очень умелый человек. Такие выражения украшают речь.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слова, похожие по смыслу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одно и то же или очень похожее. Например: большой — огромный, смелый — храбрый, идти — шагать. Смысл близок, но слова разные.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не повторять одно и то же слово много раз. Благодаря им речь становится красивее, точнее и интереснее для слушателя.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синонимов могут быть разные оттенки. Одно слово звучит мягче, другое — сильнее. Поэтому выбирать их нужно внимательно, как будто слова стоят в очереди.
</a:t>
            </a:r>
            <a:endParaRPr lang="en-US" sz="12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 с противоположным значением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это слова с противоположным смыслом. Они помогают увидеть разницу между предметами, признаками и действиями.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антонимов: высокий — низкий, горячий — холодный, добрый — злой, далеко — близко. Пара слов — и сразу видно противоположность.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часто встречаются в загадках, пословицах и стихах. Они делают речь выразительной и помогают лучше запоминать новые слова.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удобно сравнивать: что больше, что меньше, что быстрее, что медленнее. Получается настоящий словесный «перетяг каната».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омонимы меняют смысл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 вещи. Слово выглядит знакомо, а смысл может оказаться совсем другим.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«лук» — это овощ или оружие для стрельбы, а «коса» бывает у девочки и на лугу. Тут без подсказки не разобраться.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смысл помогает найти всё предложение целиком. Контекст показывает, о чём идёт речь, и слово перестаёт быть загадкой.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незнакомого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понять слово точно, а не угадывать его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36592"/>
            <a:ext cx="527700" cy="469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смысл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предложение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не всегда раскрывает свой смысл само по себе. Если читать его вместе с соседними словами, становится понятно, о чём идёт речь и какой смысл подходит.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слово может означать одно, а в другом — совсем другое. Контекст словно тихо шепчет: выбери именно этот смысл, а не соседний.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вырвать слово из фразы, легко перепутать предметы и посмеяться не к месту. Когда читаешь внимательно, смешных недоразумений становится гораздо меньше.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— помощник ученика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впервые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мальчик увидел новое слово и сначала растерялся. Он открыл толковый словарь, прочитал объяснение и сразу понял, о чём шла речь. После этого задание стало простым и даже немного интересным.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как верный подсказчик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читала рассказ и заметила незнакомое слово. Вместо догадок она заглянула в словарь, нашла пример и улыбнулась: смысл стал ясным. Теперь слово не пугало, а приглашало узнать ещё больше.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помощник для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хочет сказать точнее, ему помогает толковый словарь. В нём можно проверить значение слова и выбрать подходящее. Так речь становится аккуратной, а мысли — понятными для слушателя.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слово может менять смысл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 помогают выбрать нужное значение. Они словно окружают слово подсказками и показывают, какой смысл здесь подходит лучше всего, а какой нужно отложить в сторону.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форма может звучать серьёзно, ласково или шутливо. Всё решает ситуация, поэтому важно читать не одно слово, а всю фразу целиком.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зависит от того, о чём идёт разговор. Если тема про погоду, слово будет пониматься иначе, чем в рассказе о человеке или предмете.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«тёплый» может рассказать о погоде, одежде или добром отношении. Чтобы не ошибиться, надо смотреть на предложение и понимать, что именно хотел сказать автор.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речь ясной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общего слова можно выбрать более меткое. Например, не просто «идти», а «шагать», «бежать» или «плестись» — и картина сразу становится яснее.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меньше путаницы. Если подобрать его внимательно, речь будет не только понятной, но и доброжелательной, словно она улыбается читателю.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назвать предмет, действие или чувство без лишних догадок. Тогда собеседник сразу понимает мысль, а фраза звучит аккуратно и выразительно.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пополняется словарный запас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открывает 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сказки, рассказы и небольшие тексты, он встречает новые слова в деле. Так значение запоминается легче, чем при простом заучивании.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понять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объясняет трудные слова и показывает их в предложениях. После такого объяснения новое слово перестаёт быть загадкой и становится знакомым.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тоже учат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беседе с друзьями и взрослыми ребёнок слышит разные слова и выражения. Чем чаще слово встречается в речи, тем увереннее оно запоминается.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делают запоминание лёгким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словами, загадки и подбор похожих слов помогают тренировать память. Когда учёба похожа на игру, новые слова запоминаются быстрее и веселее.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пословицах, загадках и сказках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с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каждое слово работает не случайно. Иногда смысл нельзя понять буквально, потому что выражение учит чему-то важному. Ребёнок читает пословицу целиком и замечает, что она говорит о жизни, а не только о словах.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любит намёк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предмет не называют прямо. Вместо этого ему дают признак, сравнение или необычное описание, и отгадка рождается сама. Такое чтение развивает внимание и делает язык похожим на игру в секреты.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умеет говорить образно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слова часто звучат ярко и волшебно. Одно выражение может напомнить о смелости, доброте или хитрости героя. Чтобы понять смысл, нужно слушать не только слово, но и всю историю.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понимании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появляется, когда слово читают отдельно. Без предложения оно кажется понятным, а в тексте вдруг означает совсем другое и сбивает с толку.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похожие по звучанию слова. Они могут быть похожи, как близнецы, но значение у них разное, и это важно заметить вовремя.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помнить только первое значение слова. Многозначные слова любят сюрпризы, поэтому нужно проверять, какой смысл подходит именно в этом предложении.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лучше перечитать фразу ещё раз. Контекст подсказывает правильный ответ и помогает избежать смешных, но досадных недоразумений.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слово в своей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говорить точно, без лишней путаницы и неловких двусмысленностей.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помогают учиться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Кроссворды тренируют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кроссворде нужно вспомнить значение слова и подобрать его по подсказке. Такая игра заставляет думать внимательно и помогает быстрее запоминать новые слова.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Ребусы учат замечать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Ребус прячет слово в рисунках, буквах и знаках. Чтобы разгадать его, нужно быть наблюдательным и хорошо понимать, как слово устроено.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развивают догадку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ответ не лежит на поверхности. Ребёнок ищет подсказки в словах и сравнениях, а потом радуется, когда смысл наконец открывается.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слов делает речь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ищет синонимы и антонимы, он лучше чувствует значение слов. Так речь становится выразительнее, а нужное слово находится быстрее.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ясным, когда мы понимаем его точно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раскрывает свой смысл в речи, а не в одиночестве. Если слушать контекст, подбирать точные слова и заглядывать в словарь, говорить и читать становится намного легче.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2026-05-21T20:43:25Z</dcterms:created>
  <dcterms:modified xsi:type="dcterms:W3CDTF">2026-05-21T20:43:25Z</dcterms:modified>
</cp:coreProperties>
</file>