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сложные предложения: значения и знаки препинания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 частей и выбрать нужный знак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бессоюзные сложные предложения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текстах и речи: они помогают передавать несколько событий сразу, делать высказывание точнее и выразительнее, а также лучше видеть смысловые связи между частями.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бессоюзное сложное предложение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 состоит из двух или нескольких простых предложений, и у каждой части есть своя грамматическая основа, которую нужно найти отдельно.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нет союзов и союзных слов, но связь всё равно понятна по смыслу и по интонации: события могут следовать друг за другом, объяснять или противопоставляться.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Лес потемнел, начался дождь. Здесь две основы, а знак препинания зависит от того, как связаны события между собой.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могут быть у частей БСП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называют несколько событий подряд или одновременно, поэтому предложение звучит как ряд связанных сообщений без союза между ними.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показывает, что произошло сначала, а другая сообщает, что случилось потом, создавая ясный ход событий.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показывает результат, вывод или неожиданное последствие того, о чём сказано в первой части предложения.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резко сопоставляются друг с другом: одна мысль как будто спорит с другой или неожиданно её меняет.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раскрывает смысл первой, уточняет её или отвечает на вопрос: что именно произошло, почему это важно?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препинания в БСП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установить смысл связи между частями и подобрать нужный знак без ошибки.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чаще других показывает спокойное перечисление или последовательность событий, поэтому именно с неё удобнее начинать разбор бессоюзного предложения.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препинания помогают передавать смысл в БСП.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Двоеточие: причина и пояснение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ставят, когда вторая часть объясняет первую: раскрывает её смысл, уточняет сообщение или называет причину того, что произошло.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к такому предложению часто подходят слова потому что, а именно или то есть. Они помогают увидеть связь между частями.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Я обрадовался: пришло письмо. Вторая часть поясняет первую и делает смысл высказывания более точным и понятным.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следствие и результат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или условие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сообщает, что произошло раньше или что стало основанием для следующего события.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показывает итог: что случилось потом, к чему привело первое сообщение или какой вывод из него следует.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короткой, заметной паузы читатель ожидает продолжения, которое связывает событие с его результатом.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5" y="123815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4384" y="1238150"/>
            <a:ext cx="240581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431" y="3001300"/>
            <a:ext cx="259087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показать, что две части резко противопоставлены друг другу: одна мысль не продолжает другую, а словно спорит с ней.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события меняются стремительно, и тире подчёркивает этот неожиданный переход, делая предложение более выразительным и динамичным.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 но и однако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подходят слова но, а или однако, тире часто помогает передать напряжённое сравнение, отказ или неожиданный поворот.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противопоставление и резкая смена событий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ставят, когда первая часть называет условие: если оно выполнится, во второй части произойдёт нужное действие или событие.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же знак используют, если первая часть указывает на время: сначала наступает момент, а затем происходит следующее действие.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Будет тепло — пойдём гулять. Наступит вечер — зажгутся фонари. В обеих фразах тире помогает увидеть зависимость событий.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условие и время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связи и знак препинания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 между частями БСП подсказывает, какой знак поставить.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выбирают не по форме предложения, а по смысловым отношениям между его частями.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«Бессоюзные сложные предложения»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 запятой нужна не часто: она помогает разделить особенно длинные части и сделать предложение понятнее, когда внутри уже есть запятые.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«Бессоюзные сложные предложения»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препинания помогают передать разные смысловые связи в бессоюзном сложном предложении.
</a:t>
            </a:r>
            <a:endParaRPr lang="en-US" sz="2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смысл помогают выбрать знак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при перечислении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просто перечисляют события, пауза между ними короткая и спокойная. Такая интонация обычно подсказывает запятую и помогает прочитать предложение ровно.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Поясняющая и резкая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вторая часть объясняет первую или резко её дополняет, пауза становится заметнее. Тогда интонация помогает выбрать двоеточие или тире.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БСП от предложений с союзами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грамматические основы. Если в предложении две или больше основ, оно может быть сложным, но это ещё не значит, что оно бессоюзное.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 ли между частями союз или союзное слово. Слова потому что, когда, если, но, и, то указывают на союзную связь.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строение предложений. В предложении Я устал — я ушёл части соединены без союза, а в Я ушёл, потому что устал связь выражена союзом.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похож, но слова-связки разные, важно смотреть именно на грамматику и пунктуацию. Так легче не перепутать два разных типа сложных предложений.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БСП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смысл связи и выбрать нужный знак препинания.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находят грамматические основы и решают по внешнему виду предложения, хотя именно основы показывают количество частей и помогают понять его строение.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знак без анализа смысла связи: запятая, двоеточие или тире выбираются только после того, как установлены причина, пояснение, следствие или противопоставление.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БСП с предложениями с союзами и забывают о точке с запятой в длинных частях, где внутри уже есть запятые и нужно чёткое разделение.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встречаются в БСП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точную статистику, а понятное сравнение: в учебных примерах чаще всего встречается запятая.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смысловая связь, тем чаще используется запятая; более специальные знаки нужны для пояснения, следствия и длинных частей.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«Бессоюзные сложные предложения»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 смысла и знаков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пожелтели, осень пришла — здесь части передают последовательность событий, поэтому между ними ставится запятая, а смысл читается спокойно и ровно.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увидел свет в окне: дома кто-то был — вторая часть поясняет первую, помогает понять причину наблюдения и требует двоеточия.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Стемнело — зажглись фонари — вторая часть называет результат или быструю смену событий, поэтому здесь уместно тире, создающее более резкую паузу.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усилился, ветер поднялся; улицы опустели, люди поспешили домой — части длинные и уже содержат запятые, поэтому нужна точка с запятой.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846953"/>
            <a:ext cx="4405200" cy="16389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значение и знак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смысл связи между частями и нужный знак препинания.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определить значение связи, знак препинания становится понятным и выбор можно проверить по смыслу.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«Бессоюзные сложные предложения»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бессоюзных сложных предложениях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бессоюзных сложных предложениях знак препинания выбирают по смыслу связи между частями. Если научиться находить грамматические основы и внимательно читать интонацию, писать такие предложения станет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2026-05-22T19:09:10Z</dcterms:created>
  <dcterms:modified xsi:type="dcterms:W3CDTF">2026-05-22T19:09:10Z</dcterms:modified>
</cp:coreProperties>
</file>