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прилагательные: что изучает 7 класс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прилагательных помогают точнее описывать предметы и их 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важная тема 7 класса: она связана с разбором речи, построением предложений и точным выбором слова. Различие между формами помогает не ошибаться в тексте и устном ответе.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формы прилагательных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прилагательного: основные признаки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называют признак предмета более подробно и обычно стоят рядом с существительным, уточняя его качество, внешний вид или размер.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изменяются по родам, числам и падежам: новый, нового, новому, новым. Это делает их удобными для согласования с существительным.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на вопросы какой? какая? какое? какие? Поэтому их легко узнать в предложении, если они описывают предмет напрямую.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 полных прилагательных встречаются окончания -ый, -ий, -ой, -ая, -ое, -ые. Именно по ним их часто распознают в речи и на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прилагательного: основные признаки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называют признак как состояние, оценку или результат: лес зелён, книга интересна, тетрадь нова. Они звучат короче и более сжато.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вопросы каков? какова? каково? каковы? По ним легко отличить краткую форму от полной в 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согласуются с существительным по роду и числу: рад, рада, радо, рады; готов, готова, готово, готовы. При этом по падежам не изменяются.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чаще всего являются частью сказуемого и сообщают, каким предмет стал, в каком он состоянии или как он оценивается.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2043652"/>
            <a:ext cx="4365000" cy="11233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7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главные различия между двумя формами прилагательного.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описывает признак предмета, а краткая показывает состояние, оценку или результат действия.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 кратких форм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краткие формы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образуется от основы полной: красивый — красив, интересный — интересен, гордый — горд. Смысл при этом сохраняется, меняется только форма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прилагательных краткая форма выглядит почти как основа: прав — права, тих — тиха, молод — молода. Она заметно короче полной формы.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происходит чередование или появляется буква ё: сильный — силён, умный — умён, тёплый — тёпел. Такие написания нужно запоминать.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слов есть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качественное прилагательное имеет краткую форму. Поэтому при разборе слова важно проверять, существует ли такая форма в русском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полные формы удобны для подробного описания, а краткие — для коротких выводов и сообщений.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«Полные и краткие прилагательные»
</a:t>
            </a:r>
            <a:endParaRPr lang="en-US" sz="108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употребляются чаще, потому что они лучше подходят для описания предметов и признаков.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полные и краткие формы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живой речи и в школьных текстах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и учебных текстах краткая форма подчёркивает оценку и состояние, поэтому помогает автору писать точно, ясно и без повторов.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класса или кабинета краткие формы звучат естественно: класс светел, парты аккуратны, доска чиста, урок интересен. Они делают текст собранным.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часто передают результат наблюдения или проверки: работа выполнена, дверь открыта, окно закрыто. В них слышится завершённость 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особенно выразительна в коротких фразах: Мост прочен. День ясен. Комната чиста. Она помогает сказать главное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полную или краткую форму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правильно определить форму прилагательного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31" y="149832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родам и числам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изменяются по родам, числам и падежам: высокий, высокая, высокое, высокие. Они легко согласуются с существительным в предложении и создают точное описание.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тоже согласуются по роду и числу: высок, высока, высоко, высоки. Но они не изменяются по падежам, поэтому их форма остаётся более устойчивой.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поставить в разные падежи, перед вами полная форма. Если же форма меняется только по роду и числу, это краткая форма прилагательного.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формы помогает правильно писать слова, верно определять их роль в предложении и избегать ошибок при разборе текста на уроке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краткая форма особенно уместна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и учебная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часто звучат уместно в учебных объяснениях, рассуждениях и выводах. Они делают высказывание собранным и помогают быстро передать оценку, не перегружая предложение лишними словами.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удобна, когда нужно сообщить о результате: работа выполнена, письмо отправлено, окно закрыто. В таких предложениях внимание сосредоточено не на предмете, а на его состоянии.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часто подводят итог наблюдениям: день ясен, путь далёк, комната чиста. Они особенно подходят для вывода в конце текста, когда важно сказать главное одним предложением.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ответах краткая форма помогает выразить оценку точно и лаконично: ответ верен, задача трудна, ученик внимателен. Смысл звучит ясно и без 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часто выглядят короче и в речи воспринимаются как более резкие и точные, особенно в сообщениях о состоянии или результате.
</a:t>
            </a:r>
            <a:endParaRPr lang="en-US" sz="111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«Полные и краткие прилагательные»; дата не требуется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имеют более устойчивые окончания, а краткие — более разнообразные и компактные; это помогает отличать их по виду и употреблению.
</a:t>
            </a:r>
            <a:endParaRPr lang="en-US" sz="111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полных и кратких форм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особенности кратких форм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кратких формах нужно запоминать написание с буквой ё: умён, силён, тёмен. Такое написание важно не только для орфографии, но и для правильного чтения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краткой форме меняется звук или появляется другая гласная: светлый — светел, тёплый — тёпел. Такие случаи лучше запоминать как отдельные орфографические модели.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слов краткая форма не повторяет полную полностью: интересный — интересен, опасный — опасна, занятой — занят. Нужное написание помогает увидеть, какая часть основы сохраняется.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кажется необычной, полезно свериться со словарём или учебным правилом. Это особенно важно для слов, где краткая форма образуется не совсем по ожидаемой схеме.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«Полные и краткие прилагательные»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основа прилагательного меняется в полной и краткой формах. Это помогает увидеть общую закономерность и запомнить типичные пары.
</a:t>
            </a:r>
            <a:endParaRPr lang="en-US" sz="989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сохраняется, но форма зависит от роли в предложении. Краткие варианты короче и чаще используются в сообщении о состоянии или оценке.
</a:t>
            </a:r>
            <a:endParaRPr lang="en-US" sz="114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полных и кратких 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роли сказуемого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состоянии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сказуемом краткая форма сообщает, каким предмет является в данный момент: ученик внимателен, день ясен, комната тиха. Такое употребление делает предложение точным и естественным.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подчеркнуть итог, краткая форма особенно удобна: задача решена, письмо написано, окно открыто. Она показывает не действие само по себе, а его завершённый 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часто выражают оценку или характеристику: ответ верен, путь далёк, идея важна. В этой роли они помогают строить краткие и ясные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форм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употреблять полную форму там, где нужна краткая: неправильно был радостный, правильно был радостен. Нужно помнить, что выбор зависит от роли слова в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склонять краткую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 изменяется по падежам, поэтому нельзя писать её так, будто это полное прилагательное. Если слово отвечает на вопрос каков? , проверьте, не требуется ли другая форма.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возникает из-за подмены смысла: в описании предмета нужна полная форма, а в сообщении о состоянии — краткая. Сравнение пары высокий человек — человек высок помогает выбрать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одним и тем же признаком, но по-разному работают в предложении и по-разному меняют слово.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7 класса; дата не требуется
</a:t>
            </a:r>
            <a:endParaRPr lang="en-US" sz="103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полная форма описывает предмет, краткая — его состояние. Главное различие связано с вопросом, изменением и синтаксической ролью.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прилагательные: различия в одной схеме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краткие формы звучат особенно выразительно: тих вечер, светел день, ясна ночь. Они помогают сохранить ритм строки и передать настроение без длинных объяснений.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делает художественную фразу плотной и точной. В пословицах и афористичных выражениях она помогает сказать главное быстро и запоминающе, не теряя смысла.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полные формы чаще дают развернутую картину: тихий вечер, светлый день, ясная ночь. Такой выбор делает текст спокойнее и подробнее.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важно узнавать обе формы при чтении. Это помогает понимать оттенки смысла, замечать выразительные средства и правильно выполнять языковой разбор.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в литературе и пословицах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прилагательного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правильную форму и избежать ошибки в употреблении.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различать две формы прилагательных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 прилагательных помогают по-разному описывать предмет: одна уточняет признак, другая сообщает о состоянии, результате или оценке. Умение различать их делает речь точнее и грамотнее.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2026-05-28T14:40:34Z</dcterms:created>
  <dcterms:modified xsi:type="dcterms:W3CDTF">2026-05-28T14:40:34Z</dcterms:modified>
</cp:coreProperties>
</file>