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слове: Земля как образ в литературе
</a:t>
            </a:r>
            <a:endParaRPr lang="en-US" sz="3172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литературе — это дом, память и ответственность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образ Земли на уроках литературы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Земли помогает говорить о доме, пути, памяти и будущем. Через него писатели показывают связь человека с природой, родиной и нравственным выбором.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слова «земля» в литературе
</a:t>
            </a:r>
            <a:endParaRPr lang="en-US" sz="361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слово «земля» может означать планету, почву или родной край. Оно расширяет смысл произведения и делает образ многослойным.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земля часто связана с теплом, плодородием, корнями и памятью предков. Так она становится не только частью пейзажа, но и знаком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 публицистике XX века земля нередко приобретает нравственный смысл. Человек отвечает за неё, за её сохранение и за след, который оставляет после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Земли в поэтических метафорах
</a:t>
            </a:r>
            <a:endParaRPr lang="en-US" sz="3514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живая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часто одушевляют землю: она дышит, хранит, кормит и откликается на человеческое чувство. Метафоры делают её близкой и значимой для читателя.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зримых 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пашня, ростки, дорога, небо и руки человека помогают увидеть образ конкретно. Через такие детали земля становится источником памяти, настроения и образного смысла.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смыслы чаще всего связаны с образом Земли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образ Земли нередко соединяется с личным чувством и исторической памятью.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Земля выражает связь человека с родиной, природой и нравственным долгом.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анализа литературных произведений; данные условны, 2025
</a:t>
            </a:r>
            <a:endParaRPr lang="en-US" sz="6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40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фольклоре и народной поэзии
</a:t>
            </a:r>
            <a:endParaRPr lang="en-US" sz="3519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Матерь-кормилица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традиции земля воспринимается как источник жизни. Она кормит человека, даёт урожай и требует бережного, уважительного отношения.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святость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связана с родным домом и семейным укладом. Поэтому в песнях и обрядах она часто звучит как нечто дорогое и почти священное.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подчёркивают: без труда не бывает хлеба. Земля в них показывает ценность терпения, заботы и постоянной работы.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обрядах земля неотделима от дождя, семени и сезона. Так народный образ соединяет человека с природным кругом года.
</a:t>
            </a:r>
            <a:endParaRPr lang="en-US" sz="10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259087"/>
            <a:ext cx="3929100" cy="18721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Земли у разных авторов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один и тот же образ меняет смысл у разных писателей.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образа зависит от эпохи, жанра и авторского взгляда; Земля может быть лирической, исторической или нравственной.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обобщение по творчеству авторов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пейзажной лирике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пейзажной лирике земля раскрывается через времена года, свет, цвет и движение. Весной она пробуждается, летом наполняется силой, осенью становится задумчивой и зрелой.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таких текстах не просто фон. Она помогает понять настроение героя, его память, тревогу или радость, а значит, делает внутренний мир видимым.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времена года в поэтическом мире
</a:t>
            </a:r>
            <a:endParaRPr lang="en-US" sz="274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часто связывают смену сезона с цветом, светом и состоянием человеческой души.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 чаще несут мотивы роста, а осень и зима — размышления, тишины и ожидания.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поэтическим текстам школьной программы; данные условны, 2025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образ Земли в литературе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наблюдение за природой превращается в символический образ.
</a:t>
            </a:r>
            <a:endParaRPr lang="en-US" sz="9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и тема патриотизма
</a:t>
            </a:r>
            <a:endParaRPr lang="en-US" sz="3729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родной земли в литературе помогает говорить о любви к Родине через простые и близкие детали: дорогу, поле, берёзу, деревню, старый дом и родной язык.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показывают, что патриотизм — это не только чувство гордости. Это ещё благодарность, память о предках и готовность беречь то, что составляет жизнь страны.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важно увидеть, что родная земля объединяет личное и общее: малую родину, историю народа и ответственность человека за природу, культуру и будущее.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где рождается хлеб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деревенской прозе поле часто становится главным местом действия. По вспаханной земле видно, сколько труда вложено в каждый колос, а жатва превращается в итог долгой, терпеливой работы людей.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который хранит достоинство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герои, связанные с землёй, обычно показаны не просто работниками. Их труд подчёркивает силу характера, уважение к жизни и умение принимать сезонный ритм природы без суеты и жалоб.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старом укладе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XX века земля напоминает о прошлом деревни и о мире, который меняется. Через борозды, колосья и хлеб авторы сохраняют память о людях, чья жизнь была связана с полем.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труд и хлеб в литературе о жизни народа
</a:t>
            </a:r>
            <a:endParaRPr lang="en-US" sz="26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мотивы в текстах о Земле
</a:t>
            </a:r>
            <a:endParaRPr lang="en-US" sz="313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мотивы могут сосуществовать в одном произведении и усиливать друг друга, создавая более сложный смысловой образ.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родина и память: они связывают личные переживания героя с общим историческим опытом.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литературного анализа по теме «Образ Земли».
</a:t>
            </a:r>
            <a:endParaRPr lang="en-US" sz="7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произведения, где Земля становится главным образом
</a:t>
            </a:r>
            <a:endParaRPr lang="en-US" sz="24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образ меняется в зависимости от автора, жанра и темы произведения.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Земля получает лирический, исторический, нравственный и экологический смысл, но всегда остаётся ценностью.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литературе, темы о природе, Родине и войне.
</a:t>
            </a:r>
            <a:endParaRPr lang="en-US" sz="7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тема войны в литературе
</a:t>
            </a:r>
            <a:endParaRPr lang="en-US" sz="3388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военных произведениях родная земля становится тем, что нужно защищать любой ценой. Она связана с домом, семьёй, полем боя, дорогами и памятью о погибших.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земли часто соединяется с окопами, разрушенными деревнями и выжженным полем. Через такие детали авторы показывают тяжесть войны и её следы в человеческой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рядом с болью в литературе остаются мужество и надежда. Земля хранит память о потерях и одновременно напоминает, ради чего люди стремятся к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красоты природы к экологической ответственности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литературный образ Земли постепенно превращается в нравственный вывод.
</a:t>
            </a:r>
            <a:endParaRPr lang="en-US" sz="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и художественный образ Земли
</a:t>
            </a:r>
            <a:endParaRPr lang="en-US" sz="2995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видит читатель в изображении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обращает внимание на линию горизонта, пашню, дорогу, реку, деревню и дом. Эти детали делают образ Земли зримым и помогают быстрее почувствовать настроение произведения.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рисунок помогает понять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изображение совпадает с интонацией текста, смысл становится яснее. Тишина, простор или осенний свет на рисунке поддерживают тему памяти, покоя и внутреннего равновесия.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художественные приёмы чаще всего работают с образом Земли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приёмы часто сочетаются: один и тот же образ может быть и цветовым, и звуковым, и эмоционально окрашенным.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олицетворение и метафора: они делают Землю живой, близкой и особенно выразительной для читателя.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приёмов из школьного анализа лирики и прозы о природе.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59" y="1793917"/>
            <a:ext cx="384383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04" y="3238872"/>
            <a:ext cx="427092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9596" y="2571150"/>
            <a:ext cx="384383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образ языка, памяти и культуры
</a:t>
            </a:r>
            <a:endParaRPr lang="en-US" sz="3224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«земля» входит в пословицы, устойчивые выражения и поэтические формулы. Поэтому оно сразу вызывает у читателя чувство узнаваемости и связи с родной речью.
</a:t>
            </a:r>
            <a:endParaRPr lang="en-US" sz="860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хранит следы труда, войны и мирной жизни. В текстах она становится знаком исторического опыта, который передаётся от поколения к поколению.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земли в литературе вспоминаются дом, семья, предки и малая родина. Он помогает показать, откуда человек родом и что для него особенно дорого.
</a:t>
            </a:r>
            <a:endParaRPr lang="en-US" sz="857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 слове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речи Земля соединяет природу и культуру. Она помогает автору говорить о принадлежности к народу, его ценностях и общей истории.
</a:t>
            </a:r>
            <a:endParaRPr lang="en-US" sz="9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слове: близкое, живое, ответственное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Землю как родной дом, живую природу и память народа. Через этот образ читатель понимает, что беречь Землю — значит беречь жизнь, культуру и будущее.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2026-05-23T03:04:24Z</dcterms:created>
  <dcterms:modified xsi:type="dcterms:W3CDTF">2026-05-23T03:04:24Z</dcterms:modified>
</cp:coreProperties>
</file>