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представление: Многоклеточные и беспозвоночные животные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объединяют разнообразные животные без позвоночника.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многоклеточной жизни и роль беспозвоночных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многоклеточные возникли около 600 млн лет назад. Беспозвоночные существенно влияют на экосистемы, обеспечивая питание, чистку и опыление.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классификации многоклеточных животных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делятся на позвоночных, с выраженным скелетом, и беспозвоночных, не имеющих внутреннего позвоночного столба.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обычно имеют либо мягкое тело, либо внешний скелет, защищающий и поддерживающий их организм.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типам беспозвоночных относятся губки, кишечнополостные, черви, моллюски и членистоногие, каждый со своими особенностями.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беспозвоночных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этой группы не имеют внутреннего позвоночника, их внешний покров часто представлен панцирем или хитином, что обеспечивает защиту и поддержку.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разнообразны — от полового размножения до бесполого, включая почкование и партеногенез, что увеличивает их приспособляемость.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Кишечнополостные: строение и представители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обладают радиальной симметрией и двумя слоями клеток, позволяющими им эффективно регенерировать поврежденные ткани.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специализированные охотничьи клетки — нематоциды, при помощи которых захватывают добычу и защищаются от хищников.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представители: медузы, кораллы и гидры, которые обитают как в морской, так и в пресной воде.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Губки: примитивность и образ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— самые простые многоклеточные, не имеющие настоящих тканей и органов; их тело состоит из системы пор и каналов.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осуществляется фильтрацией воды через клетки-хоаноциты; размножаются они почкованием или половым путем, населив разные водоемы.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червей и их роль в природе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включают ленточных и сосальщиков, многие из которых являются паразитами, влияя на здоровье животных и человека.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черви, как аскарида и трихинелла, обнаруживаются как свободноживущие, так и паразитические виды.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черви, например дождевой червь, улучшают плодородие почвы, способствуя ее аэрации и органическому составу.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– кольчатые, часто питаются кровью, также играют роль в медицинских и экологических процессах.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внешнее и внутреннее строение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организация и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имеют мягкое тело, часто скрытое под раковиной, которую выделяет мантия. Мускулистая нога служит для движения и захвата пищи.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и 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главным группам относятся наземные улитки, двустворчатые моллюски, фильтрующие воду, а также головоногие с развитой нервной системой и сложным поведением.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 беспозвоночных в природе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доминируют благодаря высокой адаптивности и разнообразию форм поведения и среды обитания.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число видов членистоногих свидетельствует об их эволюционном преимуществе и значимости в биоценозах.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членистоногих и их представители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головы, грудь и брюшко, с прочным хитиновым панцирем, придающим защиту и поддержку.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состоят из сочлененных частей, что обеспечивает разнообразные движения: ходьбу, прыжки, полет у ряда видов.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 включают насекомых, паукообразных и ракообразных, обитателей различных сред — от суши до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крупнейшая группа членистоногих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жуков и бабочек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бабочки представляют собой самые многочисленные группы насекомых. Они отличаются яркой окраской и разнообразной формой крыльев, что помогает им эффективно прятаться и привлекать партнёров.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превращение из личинки во взрослое насекомое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проходят через стадии превращения, которые бывают полными и неполными. В процессе полного метаморфоза личинка превращается в куколку, а затем во взрослую особь с крыльями.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 в природе и жизни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растения, участвуют в разложении органики и являются пищей для многих животных. Пчёлы, например, необходимы для урожая множества сельскохозяйственных культур.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 ракообразные: строение и различия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имеют тело, разделённое на головогрудь и брюшко, при этом отсутствуют усики; ног четыре пары, что отличает их от других членистоногих.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паукообразным относятся пауки, скорпионы и клещи, многие из которых ведут хищнический или паразитарный образ жизни.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водные, с двумя парами антенн, клешнями и панцирем, адаптированы к различным водным условиям и проявляют разнообразие форм.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ракообразных включают речных раков, крабов и дафний, они имеют важное значение для водных экосистем.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основных групп беспозвоночных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предпочтительные среды обитания различных беспозвоночных, подчёркивая разнообразие их экологических ниш.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беспозвоночных связаны с водной средой, однако некоторые освоили жизнь на суше и в воздухе.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беспозвоночных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переработка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такие как пчёлы и бабочки, опыляют растения. Жуки участвуют в разложении органических остатков, что способствует очищению экосистемы.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и улучшение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обогащают почву, улучшая её структуру и аэрацию. Многие виды контролируют численность других организмов, поддерживая экологический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беспозвоночных для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обеспечивают мёдом и воском, а также выполняют важную функцию опыления сельхозкультур, способствуя урожайности.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Тутовый шелкопряд выращивается ради производства натурального шёлка, широко используемого в текстильной промышленности.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ракообразные служат источником пищи, а устрицы и жемчужницы ценятся за перламутр и жемчуг, используемые в ювелирном деле.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организмов в экосистемах зависят от беспозвоночных для поддержания баланса и циркуляции веществ.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 всех наземных и водных пищевых цепей включают беспозвоночных, играющих ключевую роль в переработке органики и формировании почвенного гумуса.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отчёт Всемирного фонда дикой природы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вредные виды беспозвоночных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комар и энцефалитный клещ являются переносчиками опасных заболеваний, представляя угрозу для здоровья человека.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вредители, такие как саранча и мучной хрущ, наносят значительный ущерб сельскому хозяйству, уничтожая посевы.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пауки и скорпионы способны нанести опасные укусы, представляя угрозу для людей в своих обитаниях.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сохранению беспозвоночных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ареалов и загрязнение среды снижает численность многих видов беспозвоночных, что требует срочных мер защиты.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биосферных территорий помогает сохранять редкие и исчезающие виды беспозвоночных.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численности видов и контроль за использованием пестицидов способствуют сохранению биоразнообразия.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формируют бережное отношение к природе и повышают осведомлённость о значении беспозвоночных.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удивительные факты о беспозвоночных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беспозвоночный — лентец Lineus longissimus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лентец может достигать до 50 метров в длину, что делает его самым длинным из известных беспозвоночных животных. Его гибкое и извивающееся тело помогает ему передвигаться по подводной среде.
</a:t>
            </a:r>
            <a:endParaRPr lang="en-US" sz="801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— рекордсмены по силе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способны поднимать и переносить грузы, вес которых в 50 раз превышает их собственный. Это позволяет им эффективно строить муравейники и добывать пищу.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 маскировка осьминогов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обладают высоким уровнем интеллекта и могут менять цвет и текстуру кожи для маскировки. Они запоминают форму и цвет предметов, что способствует их выживанию.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беспозвоночных в жизни планеты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беспозвоночных раскрывает основы биологического разнообразия и помогает понять важность сохранения экосистем для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2026-05-08T12:19:58Z</dcterms:created>
  <dcterms:modified xsi:type="dcterms:W3CDTF">2026-05-08T12:19:58Z</dcterms:modified>
</cp:coreProperties>
</file>