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растений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роль минеральных веществ в жизни и росте растений.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минерального питания в истории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XVIII–XIX веков открыли важность минеральных элементов для растений. Эти знания позволили значительно повысить урожайность и улучшить агротехнику во всём мире.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минеральное питание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— это процесс получения растением из почвы неорганических веществ, необходимых для его жизнедеятельности и роста.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участвуют в обмене веществ и образовании органических соединений, поддерживая работу клеток и тканей.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достаточного минерального питания растения не могут нормально развиваться и приносить плоды.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элементов минерального питания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Макроэлементы, такие как азот, фосфор и калий, требуются растениям в больших количествах для основных жизненных процессов и формирования структур.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Микроэлементы, включая железо, бор и медь, нужны в малых количествах и регулируют ферментативные и гормональные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минеральных веществ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макроэлементов в жизни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составляют структуру клеток и участвуют в фотосинтезе. Они обеспечивают рост, усиление корневой системы и накопление биомассы.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функций с микроэлементами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активируют ферментные системы и способствуют устойчивости растения к стрессам. Их баланс важен для полноценного развития.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элементов между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взаимодействуют, влияя друг на друга. Правильное соотношение макро- и микроэлементов обеспечивает оптимальное питание.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азота, фосфора и калия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необходим для синтеза белков и образования зелёной массы, что способствует интенсивному росту растений.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участвует в энергетическом обмене и формировании наследственной информации через ДНК и РНК.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регулирует водный баланс, улучшает работу ферментов и повышает сопротивляемость к неблагоприятным условиям.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этих элементов обеспечивает сбалансированное развитие и подготовку к плодоношению.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растений в макроэлементах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средние значения содержания элементов в тканях для нормального функционирования растения.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потребляются в разных количествах, что отражает их разнообразные роли в жизнедеятельности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агрохимии,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микроэлементов в жизненных процессах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важно для синтеза хлорофилла и фотосинтеза, обеспечивая растения питательной энергией и зелёным цветом.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для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элементы, такие как марганец, бор и цинк, поддерживают обмен веществ, стимулируют рост корней и регулируют гормональный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микроэлементов и признаки их дефицита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роли некоторых микроэлементов и симптомы при их нехватке в растениях.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микроэлементов приводит к заметным нарушениям развития и снижению жизнеспособности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корни поглощают минеральные вещества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растворены в воде почвы и переходят в раствор вокруг корней, откуда растения их впитывают.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процессы осмоса и активного транспорта, а корневая система адаптируется в зависимости от доступности элементов.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передвижения минеральных веществ в растении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физиологии растений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минерального питания на рост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способствуют усилению фотосинтеза, что обеспечивает энергию для роста и развития растительных тканей и органов.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полноценном питании формируются крепкие стебли и здоровые листья, а также закладываются цветочные бутоны и будущие плоды.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минеральных элементов приводит к замедлению роста и снижению количества и качества урожая на полях и огородах.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 избыток минеральных веществ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азота вызывает побледнение и замедляет рост листьев, ухудшая фотосинтез. Избыток калия может мешать усвоению других важных элементов и нарушать обмен веществ.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железа проявляется в хлорозе листьев, снижая их зеленый цвет. Чрезмерное применение удобрений ухудшает здоровье не только растений, но и почвы, снижая её плодородие.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недостатка основных элементов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азота наблюдается пожелтение и увядание старых листьев, так как элемент используется для образования белков и хлорофилла.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калия проявляется в появлении бурых пятен по краям листьев и их скручивании, что снижает устойчивость растений к стрессам.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фосфора вызывает фиолетовый оттенок на стеблях и листьях, так как нарушается энергетический обмен и формирование ДНК.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уникален в своих функциях и симптомах дефицита, что позволяет точно определить недостающий минерал по внешним признакам.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минеральных веществ в природе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основной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растворимые минеральные соли, которые растения поглощают через корни. Её состав зависит от органических остатков, разлагающихся микробами и снабжающих элементами.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микробиологических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преобразуют сложные органические вещества в доступные растению минералы. Это обеспечивает постоянное обновление питательных элементов в почве и поддерживает плодородие.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в искусственных условиях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Гидропоника позволяет выращивать растения без почвы, обеспечивая корни необходимыми минеральными растворами с точно сбалансированным составом.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метод увеличивает контроль над питанием, способствует быстрому росту и помогает эффективно использовать ресурсы вне зависимости от качества почвы.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удобрений на продуктивность растений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благодаря удобрениям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минеральных удобрений значительно повышает продуктивность сельскохозяйственных культур, иногда увеличивая урожай пшеницы на 30–50%, что важно для продовольственной безопасности.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устойчивости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сбалансированные удобрения укрепляют иммунитет растений, уменьшая вред от насекомых и болезней и повышая их выживаемость в неблагоприятных климатических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минерального питания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применение удобрений приводит к накоплению нитратов и фосфатов в воде, вызывая эвтрофикацию водоёмов и загрязнение почвы. Это снижает качество экосистем и здоровье животных.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использование минеральных веществ уменьшает разнообразие растений на полях, нарушая природный баланс и снижая устойчивость экосистем к изменениям окружающей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 человека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подкормки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минеральном питании позволяют оптимизировать подкормку растений для максимальной урожайности и здоровья в любых условиях.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использование минералов способствует росту качественных плодов и увеличению количества собранного урожая.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природных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применение удобрений помогает сохранить почву и природные ресурсы, обеспечивая долгосрочное устойчивое земледелие.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питание: ключ к устойчивому развитию растений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— фундамент всех этапов жизни растений. Исследования позволяют улучшать технологии сельского хозяйства, сохраняя природу и обеспечивая энергетическую и пищевую безопасность.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2026-05-08T17:10:15Z</dcterms:created>
  <dcterms:modified xsi:type="dcterms:W3CDTF">2026-05-08T17:10:15Z</dcterms:modified>
</cp:coreProperties>
</file>