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характеристики населения мира: главные линии изменений
</a:t>
            </a:r>
            <a:endParaRPr lang="en-US" sz="344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растёт медленнее, стареет и всё сильнее концентрируется в городах.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помогает понять пространство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показывает не только число людей, но и то, как они расселены, как меняется состав населения и почему одни территории развиваются быстрее других.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8,1 млрд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мир прошёл путь от ускоренного роста к заметному замедлению, что меняет структуру возрастов и нагрузку на 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насчитывает население Земли в 2024 году.
</a:t>
            </a:r>
            <a:endParaRPr lang="en-US" sz="20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мира по 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регион остаётся главным демографическим ядром планеты, тогда как Африка быстро наращивает свою долю.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сосредоточено крайне неравномерно: Азия доминирует, а Африка становится главным центром будущего прироста.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крупнейшие демографические центры и их место в мировой структуре населения.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формируют крупнейшие демографические центры мира; Нигерия выделяется особенно молодым населением и быстрым приростом.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доля детей и подростков остаётся высокой. Это связано с высокой рождаемостью, поэтому возрастная структура здесь отличается широким основанием и значительным демографическим потенциалом.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Стареющие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Япония и часть стран Восточной Азии быстро стареют. Рост доли людей старше 65 лет меняет спрос на труд, пенсии, медицину и социальную поддержку.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постепенно сокращается доля очень молодых возрастов и увеличивается число людей среднего и пожилого возраста. Это означает переход к более зрелой возрастной структуре.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Медианный возраст населения мира близок к 30 годам и продолжает расти. Такой показатель помогает сравнивать страны по степени демографической «молодости» или старения.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пирамиды: сравнение молодого и стареющего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стран показывает, как возрастная структура влияет на будущее рынок труда, образование и социальные расходы.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имеет высокий демографический потенциал, а Япония — выраженные последствия старения и низкой рождаемости.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населения: где и почему меняется баланс
</a:t>
            </a:r>
            <a:endParaRPr lang="en-US" sz="203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 больше в младших возрастах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жизни во многих странах рождается немного больше мальчиков, чем девочек. Поэтому в детских и подростковых возрастах мужская часть населения часто немного преобладает, особенно на возрастно-половых пирамидах.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преобладают в старших возрастах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картина меняется: женщины в среднем живут дольше, поэтому в пожилых группах их становится больше. Это особенно заметно в странах с высокой продолжительностью жизни и развитой системой здравоохранения.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перекос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государствах соотношение полов нарушается сильнее обычного. На это влияют трудовая миграция, последствия войн, а также социальные нормы, которые по-разному воздействуют на мужскую и женскую смертность.
</a:t>
            </a:r>
            <a:endParaRPr lang="en-US" sz="8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суммарный коэффициент рождаемости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большинстве регионов мира рождаемость уже ниже уровня простого воспроизводства.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показатели сохраняются в Африке, тогда как Европа и Восточная Азия уже устойчиво находятся ниже уровня воспроизводства.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и продолжительность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врачей, вакцинация, качество питания и санитарные условия напрямую снижают смертность. Когда эти факторы улучшаются, особенно у детей, продолжительность жизни быстро растёт.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смертность влияют доходы, образование, условия труда и экологическая обстановка. Чем выше социальная защищённость и чище среда, тем меньше преждевременных потерь населения.
</a:t>
            </a:r>
            <a:endParaRPr lang="en-US" sz="915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Пандемийные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рост продолжительности жизни не бывает абсолютно прямым: его могут прерывать эпидемии и кризисы. Так произошло и во время пандемии COVID-19, когда в ряде стран показатели временно снизились.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в мире превышает 73 года, но между государствами сохраняется большой разрыв. В развитых странах она часто выше 80 лет, а в беднейших — заметно ниже.
</a:t>
            </a:r>
            <a:endParaRPr lang="en-US" sz="9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ожидаемой продолжительности жизни в XX–XXI веках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 отражает успехи медицины, вакцинации, санитарии и водоснабжения; краткие спады показывают уязвимость населения к глобальным кризисам.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тренд остаётся восходящим, а временные провалы не меняют общей тенденции к старению и повышению доли пожилых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данные за 1950–2024 гг. (оценки и прогноз на 2024 г.)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от высокой смертности к старению населения
</a:t>
            </a:r>
            <a:endParaRPr lang="en-US" sz="1927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демографического перехода на основе международных демографических наблюдений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280 млн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перераспределяет людей между странами, усиливает приток рабочей силы в одних регионах и меняет возрастную структуру населения в других.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International Migrant Stock, 2024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являлись международными мигрантами в 2024 году.
</a:t>
            </a:r>
            <a:endParaRPr lang="en-US" sz="18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разных регионах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 доле городского населения и примеры крупнейших городских агломераций по регионам.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уже преобладает в мире, но наиболее быстрый рост урбанизации ожидается в Африке и Азии.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2024 г.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 на трудоспособное население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демографической нагрузки показывает, сколько детей и пожилых людей приходится на трудоспособное население. Чем он выше, тем больше расходов на содержание зависимых возрастных групп.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высокой рождаемостью нагрузка связана прежде всего с детьми: нужны школы, детская медицина, жильё и будущие рабочие места для быстро растущих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со старением населения основное давление переносится на пенсионную систему, здравоохранение и рынок труда, где требуется больше работников для обслуживания пожилых людей.
</a:t>
            </a:r>
            <a:endParaRPr lang="en-US" sz="11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рождаемости и старения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формируют разные демографические задачи: одни страны наращивают инфраструктуру для детей, другие адаптируют экономику к стареющему обществу.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остаётся самым молодым регионом, Европа — наиболее стареющим, а Азия и Америка показывают промежуточную, но неоднородную картину.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проблемы и демографические возможности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числа детей требует расширения школьной сети, детских учреждений, жилья и базовой инфраструктуры, иначе возрастает риск перегрузки городов и бюджетов.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усиливает нагрузку на здравоохранение, пенсии и уход, а также требует более гибкого рынка труда и переобучения работников.
</a:t>
            </a:r>
            <a:endParaRPr lang="en-US" sz="770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дивиденд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трудоспособных людей растёт, а образование и занятость улучшаются, экономика получает шанс на ускорение производительности и повышение доходов населения.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 помогает частично восполнить дефицит рабочей силы в странах со старением населения, но требует продуманной интеграции и социальной адаптации.
</a:t>
            </a:r>
            <a:endParaRPr lang="en-US" sz="7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государства в ответ на демографические изменения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демографической политики в странах с разной возрастной структурой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прогнозы до 2050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сохраняет рост, но его темпы замедляются. Наиболее быстрый прирост приходится на страны Африки к югу от Сахары.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усиливается старение, а города продолжают расти. Миграция становится важным способом компенсировать нехватку рабочей силы.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молодыми и стареющими регионами остаётся заметным. Доля Европы и Восточной Азии в мировом населении постепенно снижается.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прогнозам ООН, население мира может приблизиться к 9,7 млрд человек, а медианный возраст во многих странах продолжит расти.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помогает понять, как будет меняться мир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растёт медленнее, чем раньше, но его возрастная структура, миграции и урбанизация всё сильнее влияют на экономику, социальную политику и качество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2026-06-03T07:19:36Z</dcterms:created>
  <dcterms:modified xsi:type="dcterms:W3CDTF">2026-06-03T07:19:36Z</dcterms:modified>
</cp:coreProperties>
</file>