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Speech: как передавать чужую речь в английском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речь: точно передаём смысл, не цитируя дословно.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969" y="1335250"/>
            <a:ext cx="3509262" cy="332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в учебной практике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 помогает пересказывать диалоги, новости и интервью кратко, точно и формально. Чтобы уверенно использовать эту тему, нужно понимать времена, точку отсчёта и различия между утверждениями, вопросами, просьбами и приказами.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0" y="3393766"/>
            <a:ext cx="181800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321" y="1699988"/>
            <a:ext cx="1920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671" y="3407866"/>
            <a:ext cx="192000" cy="15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4959" y="1685888"/>
            <a:ext cx="113625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сообщения и их функции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обычно вводит передаваемую реплику без адресата: say (that) + clause. Такой вариант подходит для передачи факта, мнения или общего утверждения без дополнительного акцента на адресованности.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Оттенок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Reply, admit, explain, promise, warn, remind и suggest уточняют смысл реплики: ответ, признание, объяснение, обещание, предупреждение, напоминание или предложение. Выбор глагола меняет тон и коммуникативную задачу.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сказано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tell обязательно указывается адресат: tell somebody. Эта модель подчёркивает, кому именно обращено сообщение, и особенно часто используется, когда важен получатель информации, а не сама формулировка.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выбранный reporting verb показывает, является ли высказывание нейтральным, личным, вежливым, настойчивым или предостерегающим. Поэтому один и тот же смысл можно передать с разной степенью эмоциональности.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или 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помогает передавать вопросы и просьбы. В косвенной форме после него часто появляются if/whether или вопросительное слово, а сама структура становится более спокойной и логически выстроенной.
</a:t>
            </a:r>
            <a:endParaRPr lang="en-US" sz="11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678650"/>
            <a:ext cx="4782600" cy="243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времён в косвенной речи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соответствия помогают быстро перестроить реплику при передаче чужих слов.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время сдвигается назад, если reporting verb стоит в прошедшем времени. Однако неизменные факты и актуальные ситуации могут сохранять исходную форму.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языка: правило согласования времён в reported speech.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3934" y="1125950"/>
            <a:ext cx="3968831" cy="375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местоимений и указателей времени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80825" y="1899425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Объектные и притяжательные формы тоже изменяются: me становится him или her, our — their, а иногда требуется заменить сразу несколько элементов, чтобы предложение звучало естественно и грамматически точно.
</a:t>
            </a:r>
            <a:endParaRPr lang="en-US" sz="1094" dirty="0"/>
          </a:p>
        </p:txBody>
      </p:sp>
      <p:sp>
        <p:nvSpPr>
          <p:cNvPr id="12" name="Text 3"/>
          <p:cNvSpPr txBox="1"/>
          <p:nvPr/>
        </p:nvSpPr>
        <p:spPr>
          <a:xfrm>
            <a:off x="280825" y="268005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дата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now, today, yesterday и tomorrow обычно смещаются: then, that day, the day before, the next day. Такая замена нужна, когда пересказ отделён от исходной ситуации во времени.
</a:t>
            </a:r>
            <a:endParaRPr lang="en-US" sz="1094" dirty="0"/>
          </a:p>
        </p:txBody>
      </p:sp>
      <p:sp>
        <p:nvSpPr>
          <p:cNvPr id="13" name="Text 4"/>
          <p:cNvSpPr txBox="1"/>
          <p:nvPr/>
        </p:nvSpPr>
        <p:spPr>
          <a:xfrm>
            <a:off x="280825" y="3460659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здесь и там тоже меняются: here переходит в there, this — в that, these — в those. Особенно важно учитывать, насколько далеко новая ситуация от момента оригинальной реплики.
</a:t>
            </a:r>
            <a:endParaRPr lang="en-US" sz="1094" dirty="0"/>
          </a:p>
        </p:txBody>
      </p:sp>
      <p:sp>
        <p:nvSpPr>
          <p:cNvPr id="14" name="Text 5"/>
          <p:cNvSpPr txBox="1"/>
          <p:nvPr/>
        </p:nvSpPr>
        <p:spPr>
          <a:xfrm>
            <a:off x="280825" y="4241251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next week, last year и ago заменяются не механически, а по смыслу. Выбор формы зависит от времени пересказа и от того, насколько события уже удалены от исходного момента.
</a:t>
            </a:r>
            <a:endParaRPr lang="en-US" sz="1094" dirty="0"/>
          </a:p>
        </p:txBody>
      </p:sp>
      <p:sp>
        <p:nvSpPr>
          <p:cNvPr id="15" name="Text 6"/>
          <p:cNvSpPr txBox="1"/>
          <p:nvPr/>
        </p:nvSpPr>
        <p:spPr>
          <a:xfrm>
            <a:off x="280825" y="111880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точки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перестраиваются под нового рассказчика и адресата: I превращается в he или she, we — в they, my — в his или her. Это отражает смену перспективы в пересказе.
</a:t>
            </a:r>
            <a:endParaRPr lang="en-US" sz="10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 в косвенной речи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реплика обычно строится по модели subject + reporting verb + that + clause. Союз that помогает оформить связь, но в живой речи его нередко опускают без потери смысла.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передаче содержания часто меняются времена, местоимения и обстоятельства. Это происходит не автоматически, а по смыслу: форма подстраивается под новую точку отсчёта, сохраняя основную информацию.
</a:t>
            </a:r>
            <a:endParaRPr lang="en-US" sz="1378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said he was tired. She told me she had finished her homework. Оба примера показывают, что косвенная речь передаёт смысл точно, но делает высказывание более компактным и связным.
</a:t>
            </a:r>
            <a:endParaRPr lang="en-US" sz="13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схема согласования времён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типичные переходы форм и помогает быстро сверять нужную замену при пересказе.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форм в косвенной речи сдвигаются назад, но факты и актуальные состояния могут сохранять исходное время.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reported speech в школьном курсе английского языка.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 специальные вопросы в reported speech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4782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прямой речи есть why, where, when, how и другие вопросительные слова, они сохраняются. Меняется только порядок слов: исчезает инверсия, и предложение звучит как утверждение.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46865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для пересказа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типичный глагол — ask, но в более нейтральной или формальной речи также употребляются wonder, want to know и inquire. Выбор зависит от оттенка: вопрос, интерес, официальность.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894875" y="17679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косвенного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остаётся прямой порядок слов, поэтому косвенный вопрос легче прочитать и понять. Именно отсутствие инверсии отличает его от прямого вопроса в английском языке.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на которые отвечают да или нет, обычно передаются через if или whether. Такая конструкция сохраняет смысл вопроса, но делает его грамматически похожим на обычное повествовательное предложение.
</a:t>
            </a:r>
            <a:endParaRPr lang="en-US" sz="13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вопрос и его косвенный вариант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элементы меняются при переводе вопроса в косвенную форму.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изменения: исчезает вопросительный порядок слов, глагол часто сдвигается в прошедшее время, а местоимения и адресат подстраиваются под новый контекст.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модели reported speech в учебной грамматике английского языка.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28191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1109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Просьбы, приказания и запреты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вежливой просьбы часто используются ask, request или beg. В косвенной речи такие конструкции передают мягкое обращение и обычно требуют to-infinitive, который сохраняет практический смысл реплики.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исходная реплика звучит как распоряжение, употребляются tell, order или command. Эти глаголы делают высказывание более жёстким и подчёркивают авторитет говорящего или силу побуждения.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побуждение оформляется через not to: He told me not to sit here. Такая форма помогает точно передать запрет, предупреждение или строгую инструкцию без прямой цитаты.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и напоминание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Warn и remind уточняют цель сообщения: предупредить об опасности или напомнить о действии. Благодаря выбору reporting verb смысл остаётся точным, а интонация исходной реплики передаётся достаточно ясно.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прямой речи в косвенную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 последовательно перестроить реплику без потери смысла и с соблюдением грамматики.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 и места, которые меняются чаще всего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80825" y="1997100"/>
            <a:ext cx="15930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now, today и here привязывают высказывание к текущей ситуации говорящего и обычно меняются, когда точка отсчёта смещается.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05423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tomorrow, tonight и next week переходят в формы, показывающие сдвиг во времени: the next day, that night, the following week.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58061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Прошедший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 и ago отдаляют событие от настоящего и в косвенной речи часто заменяются на the day before и before.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10700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дистанция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this, these и here меняются вместе с перспективой: они превращаются в that, those и there, если меняется место и адресат.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63326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come и bring нередко заменяются на go и take, потому что направление описывается уже от новой точки зрения.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согласование времён не требуется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случаях смысл остаётся верным независимо от времени пересказа, поэтому форма глагола может сохранять исходное время без изменений.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исключения связаны с фактами и устойчивыми состояниями; прямое цитирование занимает меньшую долю, но полностью снимает необходимость перестройки формы.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языка; обобщение правил reported speech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 в reported speech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62" y="1449450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в вопросе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косвенном вопросе нельзя сохранять прямой порядок слов. Неправильно: He asked where did I go. Правильно: He asked where I went, без перестановки подлежащего и вспомогательного глагола.
</a:t>
            </a:r>
            <a:endParaRPr lang="en-US" sz="1022" dirty="0"/>
          </a:p>
        </p:txBody>
      </p:sp>
      <p:sp>
        <p:nvSpPr>
          <p:cNvPr id="13" name="Text 3"/>
          <p:cNvSpPr txBox="1"/>
          <p:nvPr/>
        </p:nvSpPr>
        <p:spPr>
          <a:xfrm>
            <a:off x="2000807" y="1449462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местоимения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смены говорящего местоимения должны отражать новую точку зрения. Ошибка вроде She said that I am tired часто искажает смысл; нужно проверить, кто именно становится субъектом сообщения.
</a:t>
            </a:r>
            <a:endParaRPr lang="en-US" sz="1018" dirty="0"/>
          </a:p>
        </p:txBody>
      </p:sp>
      <p:sp>
        <p:nvSpPr>
          <p:cNvPr id="14" name="Text 4"/>
          <p:cNvSpPr txBox="1"/>
          <p:nvPr/>
        </p:nvSpPr>
        <p:spPr>
          <a:xfrm>
            <a:off x="3731552" y="1449462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из прямой речи школьники часто оставляют present вместо past или, наоборот, меняют форму там, где это не требуется. Важно сверять исходное время и контекст пересказа.
</a:t>
            </a:r>
            <a:endParaRPr lang="en-US" sz="1022" dirty="0"/>
          </a:p>
        </p:txBody>
      </p:sp>
      <p:sp>
        <p:nvSpPr>
          <p:cNvPr id="15" name="Text 5"/>
          <p:cNvSpPr txBox="1"/>
          <p:nvPr/>
        </p:nvSpPr>
        <p:spPr>
          <a:xfrm>
            <a:off x="5462294" y="1449462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Now, today и tomorrow нельзя переносить без замены, если речь уже пересказывается. Иначе предложение звучит как будто событие происходит в момент исходной реплики, а не в новой ситуации.
</a:t>
            </a:r>
            <a:endParaRPr lang="en-US" sz="1022" dirty="0"/>
          </a:p>
        </p:txBody>
      </p:sp>
      <p:sp>
        <p:nvSpPr>
          <p:cNvPr id="16" name="Text 6"/>
          <p:cNvSpPr txBox="1"/>
          <p:nvPr/>
        </p:nvSpPr>
        <p:spPr>
          <a:xfrm>
            <a:off x="7193026" y="1449462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Неподходящий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tell требует указания адресата, а ask нужен для вопросов и просьб. Поэтому He told where… звучит неверно, а She said if… не передаёт вопрос корректно.
</a:t>
            </a:r>
            <a:endParaRPr lang="en-US" sz="10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371424"/>
            <a:ext cx="4782600" cy="10479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сообщения и их управление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модели управления, чтобы не смешивать похожие структуры при переводе прямой речи в косвенную.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управления подсказывает, как строить предложение: say и tell не взаимозаменяемы, а ask требует особой формы для вопросов и просьб.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косвенные вопросы с could, would и should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предположение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и should помогают передать не только вопрос, но и осторожное ожидание или рекомендацию. В результате реплика звучит менее категорично и лучше подходит для формального контекста.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конструкции часто выбирают, когда важно сохранить корректный тон: в школьных заданиях, служебных письмах, интервью и обсуждениях, где прямой вопрос может показаться слишком резким.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формы could и would делают косвенный вопрос более вежливым и ненавязчивым. Такая конструкция особенно уместна в переписке, официальных обращениях и спокойном диалоге между собеседниками.
</a:t>
            </a:r>
            <a:endParaRPr lang="en-US" sz="13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типы высказываний встречаются чаще всего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большинство примеров связано с повествовательными фразами и вопросами, поэтому именно их стоит отработать в первую очередь.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 и вопросы доминируют, но меньшие по объёму побуждения требуют максимальной точности из-за особых конструкций и отрицательной формы.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английской грамматике; типовая структура упражнений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полезно быстро сверить тип реплики, глагол сообщения, изменения форм и порядок слов; такая привычка делает ответ заметно точнее.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самопроверки в школьных заданиях по грамматике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проверки снижают число ошибок в письменной работе.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преобразования фраз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увидеть, как разные типы реплик меняются при переходе в косвенную речь.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повторяются одни и те же механизмы: сдвиг времени, замена местоимений, перестройка вопроса и форма to-infinitive для побуждений.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reported speech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речь: смысл без дословности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 требует не механического перевода, а точной перестройки реплики: нужно сохранить смысл, но изменить форму. Именно поэтому здесь важны перспектива, времена, местоимения, вопросы и побуждения.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2026-05-31T17:12:58Z</dcterms:created>
  <dcterms:modified xsi:type="dcterms:W3CDTF">2026-05-31T17:12:58Z</dcterms:modified>
</cp:coreProperties>
</file>