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значение выражения «рождённые ползать»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о пределах возможностей и стремлений в биологии и литературе.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смысл выражения «рождённые ползать»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из поэмы Лермонтова «Мцыри» отражает идею ограничений в жизни, характерных для биологии и общества, помогая понять личностные и социальные барьеры.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фразеологизм «рождённые ползать»?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описывает людей, не стремящихся к высоким целям или неспособных к изменениям, остающихся в пределах привычного и удобного.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применяется к тем, кто ограничен условиями жизни и не проявляет амбиций, предпочитая пассивность и избегая новаций.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характеристикой отсутствия целеустремлённости и внутреннего стремления к развитию, выражая ограниченность жизненной позиции.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ползания и полёта в культуре и природе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в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литературе ползание символизирует осторожность и ограниченность, а полёт — свободу и мечту. Эти образы часто отражают жизненные установки и внутренние конфликты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о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сказаниях полёт ассоциируется с освобождением и достижением высот, тогда как ползание — с оставлением в рамках, что подчёркивает символику метафоры.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и полёт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переход от ползания к полёту у многих насекомых иллюстрирует развитие и преодоление ограничений, что наглядно отображает метафору стремлений и ограничений.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в биологии: путь от ползания к полёту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яйцо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жизненный цикл с яйца, где будущий организм закладывает основы для развития будущих способностей.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— ползающее 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организм ограничен движением по поверхности, не имея возможности летать и свободно передвигаться.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— этап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проходит метаморфоз — развивается внутри куколки, готовясь к переходу на новый уровень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организм — полёт и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окончании развития организм обретает крылья и способность летать, символизируя преодоление прежних ограничений.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выражения «рождённые ползать»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общении фраза часто несёт ироничный оттенок, описывая людей, которые не хотят рисковать и менять привычный уклад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метафора консервативности и нежелания выходить из зоны комфорта, подчёркивая пассивность и осторожность.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бытовой речи выражение характеризует тех, кто избегает новых возможностей и предпочитает стабильность и знакомые рамки.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служит предупреждением о рисках застоя и необходимости стремиться к развитию для достижения большего.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упоминаний в литературе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популярность фразы приходилась на поздний XIX век, когда обсуждались социальные ограничения.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постепенное снижение использования выражения в современной литературе, что отражает изменчивость тематики.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литературные корпуса, данные до 2023 года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сказки: символы ограничения и свободы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клетке — метафора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многих сказках птица в клетке олицетворяет душу, лишённую возможности летать, что символизирует неспособность выйти за рамки судьбы.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Заколдованный человек-змея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с проклятиями, превращающиеся в змей, часто лишены свободы выбора, отражая мифологические представления о невозможности изменить свою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ограничения в России XIX 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классовая структура общества ограничивала свободу выбора и продвижения для крестьян и низших сословий.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общественные нормы поддерживали эти ограничения, закрепляя статус и ограничивая возможности развития.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показывают, что смена социального положения была крайне редкой и часто невозможной.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выражения с мечтами и амбициями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противопоставляет пассивный подход к жизни активному стремлению к изменениям и прогрессу.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литературы, символизирующие «летуны», ассоциируются с новаторством и преодолением преград.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судьбах персонажей показывают, как жизненные установки влияют на возможность роста и самореализации.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напоминает о важности выбора между смирением и стремлением к высоким целям для каждого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персонажей русской литературы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анализирует героев трёх известных произведений, показывая разные проявления ограниченности и стремления к свободе через их характеры и судьбы.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«рождённые ползать» отображает сложное взаимодействие между личными стремлениями и социальными или внутренними ограничениями героев.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русской литературе, классические произведения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интерпретации: от бизнеса до спорта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бизнесе выражение часто применяют для описания тех, кто избегает риска и предпочитает стабильный, предсказуемый путь без стремления к инновациям и расширению возможностей.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спортивной среде «рождённые ползать» характеризуют спортсменов с низкой мотивацией, которые не стремятся к достижению новых высот и довольствуются средними результатами.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также используется во всех сферах, где важны самоограничения, привычки и неготовность к изменениям, показывая, как психологические барьеры мешают развитию.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с выражением «рождённые ползать»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«Рождённые ползать — летать не могут» — ключевая фраза из поэмы Лермонтова «Мцыри», символизирующая ограничения и невозможность изменить судьбу, заданную природой или обстоятельствами.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и СМИ этот фразеологизм часто служит метафорой отсутствия амбиций или иллюстрацией внутренних трудностей, когда человек не решается преодолеть свои страхи и барьеры.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испытывают снижение уверенности в себе из-за негативных ярлыков, что препятствует развитию мотивации и самореализации.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психологов показывают, что ярлыки, подобные «рождённый ползать», существенно снижают веру подростков в собственные возможности.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ограничений: биологические и социальные факторы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наследственных и социальных факторов в формировании ограничений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ограничений: биология и общество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пример — превращение гусеницы в бабочку, символизирующее кардинальные изменения и рост, преодоление начальных условий.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распускание почек весной показывает возрождение и возможность новых начинаний после периода покоя или ограничений.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есть примеры подростков, которые благодаря настойчивости и поддержке близких смогли преодолеть трудные обстоятельства и добиться успеха.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подчеркивают, что при наличии мотивации и ресурсов человек способен менять привычные рамки и расти личностно.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свободы и полёта: символика и биологические параллели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как символ свободы в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 птицы и бабочки олицетворяют стремление к свободе и развитию. Литература использует образ полета, чтобы показать выход героя за рамки обычной жизни и его личностный рост.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приметы свободы и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переход гусеницы в бабочку иллюстрирует метаморфозу — символ мощного преобразования и освобождения от ограничений, что вдохновляет подростков искать собственный путь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Опрос: активные и пассивные жизненные позиции у подростков
</a:t>
            </a:r>
            <a:endParaRPr lang="en-US" sz="1941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подростков хочет изменений, но значительная часть испытывает неуверенность, что требует поддержки и мотивации.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развития уверенности и навыков адаптации у молодых людей, чтобы они смогли реализовать свои возможности.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желающих «летать»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чёткие цели и учитесь новым вещам, чтобы постепенно расширять свои возможности и выходить из зоны комфорта с уверенностью.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гибкое мышление и будьте открыты к ошибкам — это позволит находить нестандартные решения и адаптироваться к изменениям.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поддержку у единомышленников и постепенно преодолевайте страх перед переменами, формируя собственную стратегию роста и успеха.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фразеологизма «рождённые ползать»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фразеологизм напоминает о важности стремления к развитию и преодоления ограничений. Каждый может изменить свою жизнь, если не примет ограничения как судьбу и будет двигаться вперёд.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2026-05-09T10:37:23Z</dcterms:created>
  <dcterms:modified xsi:type="dcterms:W3CDTF">2026-05-09T10:37:23Z</dcterms:modified>
</cp:coreProperties>
</file>