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 в развитии организмов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организм строит себя через согласованные взаимодействия клеток и 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развитие не идёт по одной команде
</a:t>
            </a:r>
            <a:endParaRPr lang="en-US" sz="2384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одной зиготы возникает сложный организм, потому что ДНК задаёт не готовую форму, а правила работы клеток. Итог зависит от сигналов, механики тканей и условий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клетки и ткани реагируют на ближайшие сигналы, но именно их множество создаёт общий план строения. Порядок возникает снизу вверх, без единого центрального управляющего центра.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умеет усиливать нужные процессы и тормозить лишние благодаря обратной связи. Это помогает эмбриону удерживать правильные пропорции, а развивающейся ткани — не выходить за допустимые пределы.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узоры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развития формируются устойчивые оси тела, границы слоёв и области с разной судьбой клеток. Такие узоры появляются постепенно и отражают положение клетки внутри ткани.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Частичная самокоррекция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Самоорганизующаяся система не абсолютно безошибочна, но способна частично компенсировать помехи. При небольших нарушениях развитие нередко перестраивается так, чтобы сохранить форму и функцию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биологической самоорганизации
</a:t>
            </a:r>
            <a:endParaRPr lang="en-US" sz="1939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биологии развития; шкала условная.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организма и роль самоорганизации
</a:t>
            </a:r>
            <a:endParaRPr lang="en-US" sz="199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стадиях преобладает увеличение числа клеток, а позднее возрастает значение их взаимного расположения и сигналов.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становится организация тела, тем сильнее проявляются межклеточные сигналы, механика тканей и генетическая регуляция.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1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эмбрион как система взаимодействующих клеток
</a:t>
            </a:r>
            <a:endParaRPr lang="en-US" sz="1816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3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раннего эмбриона обмениваются химическими сигналами через морфогены, контактные взаимодействия и внеклеточный матрикс. Эти связи задают направление дальнейшего развития ещё до появления выраженных тканей.
</a:t>
            </a:r>
            <a:endParaRPr lang="en-US" sz="1188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клетки внутри эмбриона уже на ранних стадиях влияет на её судьбу. Именно пространственная организация помогает выделить будущие оси тела и области, из которых сформируются разные структуры.
</a:t>
            </a:r>
            <a:endParaRPr lang="en-US" sz="1168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 перемещение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3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деление сочетается с перемещением клеток, поэтому эмбрион не просто увеличивается, а перестраивает внутреннюю геометрию. В результате отдельные группы клеток оказываются в нужных местах.
</a:t>
            </a:r>
            <a:endParaRPr lang="en-US" sz="1172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специализации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до окончательной дифференцировки в эмбрионе появляются участки с разной сигнальной активностью. Они подготавливают клетки к тому, чтобы позже стать частью конкретных тканей и органов.
</a:t>
            </a:r>
            <a:endParaRPr lang="en-US" sz="12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Морфогены задают пространственную информацию
</a:t>
            </a:r>
            <a:endParaRPr lang="en-US" sz="1969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Сигнальный градиент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Морфогены распределяются в ткани неравномерно, образуя градиент концентрации. Благодаря этому клетки получают разную информацию о своём положении и начинают работать по различным программам развития.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Пороговый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воспринимают не просто наличие сигнала, а его уровень. Разная концентрация включает разные наборы генов, поэтому соседние клетки могут выбрать неодинаковую судьбу даже в одной ткани.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развитии особенно важны BMP, Wnt, Hedgehog и FGF. Эти сигнальные пути помогают формировать оси тела, определять границы будущих тканей и намечать участки закладки органов.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2104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Морфогены превращают химический сигнал в карту положения внутри эмбриона. Так клетка «понимает», где она находится, и получает инструкции, соответствующие именно этой области тела.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рисунок ткани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сигнала от источника к устойчивой пространственной организации ткани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сети и выбор клеточной судьбы
</a:t>
            </a:r>
            <a:endParaRPr lang="en-US" sz="2250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ДНК — разные программы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набор генов может работать по-разному в разных клетках. Итог зависит от того, какие участки ДНК активны и какие регуляторные белки включены в данный момент.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76362"/>
            <a:ext cx="38940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Транскрипционные факторы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Транскрипционные факторы действуют как сеть переключателей: они включают одни гены и подавляют другие. Благодаря этому клетка получает устойчивую программу поведения и постепенно специализируется.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позиционирования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семейства Hox помогают определить, где в теле будут формироваться его части. Они особенно важны для правильного распределения структур вдоль оси тела.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системы Notch, Pax и Sox участвуют в развитии и специализации клеток. Именно поэтому из одного эмбриона образуются нейроны, мышечные клетки, эпителий и другие ткани.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 проявляется на всех уровнях, но каждый следующий уровень опирается на согласование более простых процессов.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биологии развития.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уровне организации действуют свои механизмы, но общий принцип остаётся единым: локальные взаимодействия создают целостную систему.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самоорганизации в организме
</a:t>
            </a:r>
            <a:endParaRPr lang="en-US" sz="274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литературе по регенерации и биологии развития; данные условные.
</a:t>
            </a:r>
            <a:endParaRPr lang="en-US" sz="896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Самокоррекция и устойчивость развития
</a:t>
            </a:r>
            <a:endParaRPr lang="en-US" sz="251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развития особенно заметна в тех системах, где клетки способны менять поведение без потери общей организации.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Резервные пути и гибкость клеток помогают сохранять форму и функцию даже при частичных нарушениях.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305" y="1354071"/>
            <a:ext cx="2590141" cy="211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2603" y="1354071"/>
            <a:ext cx="2590141" cy="211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5783" y="1354071"/>
            <a:ext cx="2590141" cy="211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механические силы направляют формирование органов
</a:t>
            </a:r>
            <a:endParaRPr lang="en-US" sz="1717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меняет форму, а клетки — поведение
</a:t>
            </a:r>
            <a:pPr algn="l" indent="0" marL="0">
              <a:lnSpc>
                <a:spcPct val="90000"/>
              </a:lnSpc>
              <a:buNone/>
            </a:pPr>
            <a:r>
              <a:rPr lang="en-US" sz="3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клеточный слой изгибается, отдельные клетки ощущают натяжение и давление как сигнал к действию. Одни начинают делиться быстрее, другие меняют форму и направление движения. В результате простое механическое воздействие помогает ткани перейти к новой архитектуре.
</a:t>
            </a:r>
            <a:endParaRPr lang="en-US" sz="961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Жёсткость среды тоже «разговаривает» с клетками
</a:t>
            </a:r>
            <a:pPr algn="l" indent="0" marL="0">
              <a:lnSpc>
                <a:spcPct val="90000"/>
              </a:lnSpc>
              <a:buNone/>
            </a:pPr>
            <a:r>
              <a:rPr lang="en-US" sz="3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воспринимают не только химические молекулы, но и то, насколько жёсткой или мягкой является окружающая среда. Эта информация влияет на активность генов и на то, как клетки закрепляются друг с другом. Так формируются участки будущего эпителия и сложные контуры органов.
</a:t>
            </a:r>
            <a:endParaRPr lang="en-US" sz="961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развивается как единая система
</a:t>
            </a:r>
            <a:pPr algn="l" indent="0" marL="0">
              <a:lnSpc>
                <a:spcPct val="90000"/>
              </a:lnSpc>
              <a:buNone/>
            </a:pPr>
            <a:r>
              <a:rPr lang="en-US" sz="29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0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закладке нервной трубки, сердца и эпителиальных покровов физические силы работают вместе с сигналами развития. Изменение формы ткани и изменение генетической активности идут почти одновременно. Именно поэтому орган возникает не как статичная деталь, а как результат согласованного движения и роста.
</a:t>
            </a:r>
            <a:endParaRPr lang="en-US" sz="877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механические силы направляют формирование органов
</a:t>
            </a:r>
            <a:endParaRPr lang="en-US" sz="1717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5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выстраивают свой порядок во времени
</a:t>
            </a:r>
            <a:endParaRPr lang="en-US" sz="1950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роста возникают в меристеме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молодых зонах роста клетки активно делятся и начинают обмениваться сигналами. Здесь закладывается будущая организация побега, корня и листьев.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Ауксин перераспределяется по тканям
</a:t>
            </a:r>
            <a:pPr algn="l" indent="0" marL="0">
              <a:lnSpc>
                <a:spcPct val="100000"/>
              </a:lnSpc>
              <a:buNone/>
            </a:pPr>
            <a:r>
              <a:rPr lang="en-US" sz="49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Фитогормон ауксин движется направленно и создаёт различия между участками растения. Эти различия подсказывают клеткам, где расти быстрее, а где — медленнее.
</a:t>
            </a:r>
            <a:endParaRPr lang="en-US" sz="1488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органы и проводящие пучки
</a:t>
            </a:r>
            <a:pPr algn="l" indent="0" marL="0">
              <a:lnSpc>
                <a:spcPct val="100000"/>
              </a:lnSpc>
              <a:buNone/>
            </a:pPr>
            <a:r>
              <a:rPr lang="en-US" sz="4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сигналов появляются листья, усиливается ветвление побегов, а в глубине тканей выстраиваются проводящие элементы для переноса воды и веществ.
</a:t>
            </a:r>
            <a:endParaRPr lang="en-US" sz="1466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среду перестраивает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тяжесть, влага и повреждения меняют направление роста. Растение не имеет нервной системы, но способно гибко перенастраивать развитие через химические сигналы и взаимодействие клеток.
</a:t>
            </a:r>
            <a:endParaRPr lang="en-US" sz="1434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биологии развития и клеточной биологии; качественная сравнительная оценка для учебной схемы.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самосборки структур в живых системах
</a:t>
            </a:r>
            <a:endParaRPr lang="en-US" sz="2089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биосистемы собираются по общему принципу: элементы сами находят устойчивые связи, если условия среды и сигналы подходят для сборки.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координация взаимодействий, тем быстрее возникает устойчивая структура и тем легче она перестраивается при изменениях.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ошибки в самоорганизации нарушают развитие
</a:t>
            </a:r>
            <a:endParaRPr lang="en-US" sz="2018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сигнального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морфогенный или регуляторный сигнал передаётся неверно, клетки получают ошибочную «инструкцию». Тогда участок ткани может развиваться не в том направлении, а границы будущих структур формируются неточно.
</a:t>
            </a:r>
            <a:endParaRPr lang="en-US" sz="1168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генетической сети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 регуляторных генах меняют работу целых цепочек включения и выключения. Из-за этого страдают закладка органов, формирование осей тела и последовательность дифференцировки клеток.
</a:t>
            </a:r>
            <a:endParaRPr lang="en-US" sz="1265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вещества, дефицит питания и неблагоприятные условия особенно опасны на ранних стадиях эмбриогенеза. В этот период даже небольшое воздействие способно изменить ход развития и усилить отклонения.
</a:t>
            </a:r>
            <a:endParaRPr lang="en-US" sz="1168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согласованности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механика тканей и химические сигналы не совпадают, клетки движутся и делятся несогласованно. Это может привести к дефектам нервной трубки, нарушениям сегментации и порокам строения органов.
</a:t>
            </a:r>
            <a:endParaRPr lang="en-US" sz="11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88" y="1518350"/>
            <a:ext cx="5416273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факторы действуют на разные этапы, но особенно уязвимы ранние стадии, когда закладываются основные структуры организма.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биологии развития и физиологии; обобщение типичных факторов среды.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среды влияют на развитие
</a:t>
            </a:r>
            <a:endParaRPr lang="en-US" sz="2434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организма зависит не только от наследственной программы, но и от внешних условий, особенно в чувствительные периоды эмбриогенеза.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602" y="1331125"/>
            <a:ext cx="2696796" cy="21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002" y="1331550"/>
            <a:ext cx="2696796" cy="216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могут собрать «мини-орган»
</a:t>
            </a:r>
            <a:pPr algn="l" indent="0" marL="0">
              <a:lnSpc>
                <a:spcPct val="90000"/>
              </a:lnSpc>
              <a:buNone/>
            </a:pPr>
            <a:r>
              <a:rPr lang="en-US" sz="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лабораторных условиях отдельные клетки иногда объединяются в структуру, похожую на маленький орган. Это происходит не по подробной внешней инструкции, а благодаря собственным правилам взаимодействия, если среда поддерживает рост и сигнализацию.
</a:t>
            </a:r>
            <a:endParaRPr lang="en-US" sz="790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Пересадка тканей раскрыла логику развития
</a:t>
            </a:r>
            <a:pPr algn="l" indent="0" marL="0">
              <a:lnSpc>
                <a:spcPct val="90000"/>
              </a:lnSpc>
              <a:buNone/>
            </a:pPr>
            <a:r>
              <a:rPr lang="en-US" sz="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исследователи пересаживали участки ткани и отслеживали их поведение, становилось видно, что клетки меняют судьбу в зависимости от положения и соседей. Такие опыты подтвердили: форма возникает из локальных взаимодействий, а не из единственного управляющего центра.
</a:t>
            </a:r>
            <a:endParaRPr lang="en-US" sz="790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Маркировка клеток показывает движение
</a:t>
            </a:r>
            <a:pPr algn="l" indent="0" marL="0">
              <a:lnSpc>
                <a:spcPct val="90000"/>
              </a:lnSpc>
              <a:buNone/>
            </a:pPr>
            <a:r>
              <a:rPr lang="en-US" sz="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позволяют помечать клетки и наблюдать их путь в живом или модельном объекте. Видно, как клетки перемещаются, упорядочиваются в слои и образуют границы. Это делает самоорганизацию измеримой и доступной для проверки.
</a:t>
            </a:r>
            <a:endParaRPr lang="en-US" sz="790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эксперименты показывают самоорганизацию
</a:t>
            </a:r>
            <a:endParaRPr lang="en-US" sz="20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условия среды запускают адаптивное развитие
</a:t>
            </a:r>
            <a:pPr algn="l" indent="0" marL="0">
              <a:lnSpc>
                <a:spcPct val="9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последовательность: от внешнего воздействия к изменению работы клеток и формированию новой структуры.
</a:t>
            </a:r>
            <a:endParaRPr lang="en-US" sz="2136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схема на основе общих принципов эволюционной биологии и биологии развития.
</a:t>
            </a:r>
            <a:endParaRPr lang="en-US" sz="82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самоорганизации
</a:t>
            </a:r>
            <a:endParaRPr lang="en-US" sz="243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биосистемы выигрывают не только в выживании, но и в способности сохранять развитие при помехах и повреждениях.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поддерживает механизмы, которые уменьшают зависимость от одного сигнала и делают развитие более гибким.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385" y="1160879"/>
            <a:ext cx="400561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6020" y="1160879"/>
            <a:ext cx="400501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386" y="1160879"/>
            <a:ext cx="400501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98476" y="1160879"/>
            <a:ext cx="400501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 биологии и медицины
</a:t>
            </a:r>
            <a:endParaRPr lang="en-US" sz="2086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наследственных нарушений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механизмов самоорганизации помогает объяснять, почему отдельные мутации меняют ход эмбрионального развития и приводят к врождённым нарушениям строения.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Заживление и регенерация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восстановлении тканей важно не только закрыть повреждение, но и правильно выстроить слои, сосуды и клетки. Здесь самоорганизация помогает вернуть функцию.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и модели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органоиды показывают, как из клеток можно получить упорядоченные структуры. Это полезно для изучения болезней и проверки лекарств без опыта на человеке.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разных наук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генетику, физиологию, биофизику и экологию развития. Такой взгляд позволяет изучать организм как систему, где форма, функция и среда тесно связаны.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 — это не приказ, а согласованная работа системы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формируется тогда, когда гены, сигналы, механика тканей и условия среды действуют согласованно. Именно это взаимодействие создаёт порядок, устойчивость и способность к самокоррекции.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2026-05-29T08:00:00Z</dcterms:created>
  <dcterms:modified xsi:type="dcterms:W3CDTF">2026-05-29T08:00:00Z</dcterms:modified>
</cp:coreProperties>
</file>