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ее последствия: обзор ключевых тем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конфликт, изменивший мир с 1914 по 1918 год.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конфликта в международном соперничестве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основные державы объединились в два противоборствующих блока. Нараставшие противоречия и убийство Франца Фердинанда в 1914 году дали повод к вспышке масштабной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охват Первой мировой войны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вооружённые силы было призвано более 70 миллионов человек из разных стран, что подчёркивает масштаб и интенсивность конфликта, ставшего крупнейшим в истории человечества на тот момент.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рекордного числа солдат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Четырёхлетняя борьба привела к колоссальным потерям и изменила политическую карту мира, повлияв на отношения между странами и последующие события XX века.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последствия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происходила на нескольких континентах — в Европе, Азии, Африке и Океании, затрагивая миллионы людей по всему миру. Такие масштабы были беспрецедентны до того времени.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театры военных действий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союзные блоки и бойцы войны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Антанту составили Россия, Франция и Великобритания, позже к ним присоединились Италия и США. Это объединение стремилось противостоять Центральным державам и сохранить баланс сил.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— объединение держав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США присоединились к Антанте, что значительно усилило её возможности и ускорило завершение конфликта в пользу союзников.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вступления США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Австро-Венгрия, Османская империя и Болгария сформировали Центральные державы, преследующие собственные геополитические интересы и стремившиеся расширить влияние в Европе.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державы — объединённые силы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и особенности Западного фронта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стал символом упорства и стойкости, сражение длилось почти год в 1916 году и было одним из самых масштабных на Западном фронте с огромными потерями.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Верденское сражение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и 1918 годах морнские сражения стали поворотными моментами, остановившими продвижение германских войск и изменившими ход войны.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Марнские битвы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Проходившее в 1916 году сражение стало одним из самых кровопролитных, характеризовалось интенсивным использованием артиллерии и пулемётов, унеся сотни тысяч жизней с обеих сторон.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Сомме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событий на Восточном фронте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российские войска потерпели серьёзное поражение, что снизило боевой дух и осложнило дальнейшие операции на Восточном фронте.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Восточной Пруссии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был ареной ожесточённых боёв между Россией и союзниками Германии и Австро-Венгрии, влияя на общую стратегию и развитие войны.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 Германией и Австро-Венгрией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1916 года наступательная операция русской армии стала одной из самых успешных, обеспечив значительные успехи против Центральных держав и вынудив их переориентировать силы.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Брусиловский прорыв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новые методы ведения войны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применялись для воздушных боёв и разведки, что стало новым направлением в военных действиях и расширило возможности контроля над территорией.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силы и разведка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боевых газов, таких как иприт и хлор, внесло ужас и страх в войну, вынуждая армии к разработке новых средств защиты.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химического оружия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 Истории танки использовались с 1916 года, что значительно изменило тактику наступательных операций и повлияло на ход боёв.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танков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войны на гражданское население
</a:t>
            </a:r>
            <a:endParaRPr lang="en-US" sz="281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мирных жителей были вынуждены покинуть свои дома, став беженцами из-за оккупаций и сражений в тылу фронта.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и перемещения населения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контролем оккупационных властей сопровождалась ограничениями, насилием и жестокими мерами в отношении местного населения.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репрессии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нарушения поставок продуктов и медицинского обслуживания миллионы страдали от голода и эпидемий, что увеличивало число жертв помимо боевых действий.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болезнь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724501"/>
            <a:ext cx="4843800" cy="263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стран-участниц и жертвы войны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потерь по основным странам-участникам демонстрирует масштаб человеческих страданий.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миллионы жизней, причём Россия понесла наибольшие потери среди воюющих государств.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архивы стран-участниц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в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потеряла около 1,7 миллиона солдат убитыми и 4,9 миллиона ранеными в ходе военных действий, что существенно ослабило армию и страну.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инфраструктуры, особенно промышленных предприятий и железнодорожных путей, вызвали экономический кризис, усугубивший голод и дефицит товаров в городах и сельской 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России как следствие войны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военные поражения и экономический кризис усилили недовольство народа в России. Солдаты и гражданские требовали перемен, что привело к массовым протестам и падению монархии в феврале 1917 года.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Февральской революции установилось Временное правительство, но оно не смогло решить ключевые проблемы. В октябре 1917 года большевики взяли власть, что повлекло выход России из войны и начало гражданской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Брест-Литовский мир: условия и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марта 1918 года Советская Россия подписала мирный договор с Германией, отказавшись от ряда территорий. Это позволило прекратить боевые действия и сосредоточиться на внутренних проблемах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договору Россия утратила Финляндию, Польшу, Прибалтику, Украину и часть Кавказа, что значительно изменило карту Восточной Европы и повлияло на дальнейшее развитие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государств и распад империй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их месте появились независимые страны, такие как Польша, Финляндия, Чехословакия, Югославия и страны Прибалтики, заложившие основу новых границ и международных отношений.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государств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войны прекратили своё существование Российская, Германская, Австро-Венгерская и Османская империи. Это ознаменовало конец старых политических систем и вызвало значительные социальные сдвиги.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великих империй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и его условия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признал Германию виновной в начале войны и наложил на неё ответственность за ущерб, потребовав выплатить крупные репарации победителям.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лишилась колоний и значительной части европейских территорий, что ослабило её политическое и экономическое положение.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ограничил численность германской армии и запрещал создание определённых видов вооружений для предотвращения нового конфликта.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первая попытка установить мир после войны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 году была создана Лига Наций как международная организация для предотвращения конфликтов и поддержания мира между странами мира.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широкий состав из 58 государств, Лига Наций не смогла эффективно остановить дальнейшие военные столкновения, в итоге приведшие к Второй мировой войне.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общественной жизни и культуре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появилось «Потерянное поколение» молодёжи, утратившей веру в традиционные ценности и устремлённой к новым жизненным смыслам.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искусстве усилился реализм, акцентировались темы войны, страданий и поиска истины, что способствовало развитию модернизма.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Пацифистские настроения стали широко распространёнными, отражая разочарование массовыми страданиями и жертвами конфликта.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Социокультурные перемены затронули право женщин, способствовали усилению движения за равноправие и изменению общественного сознания.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науку и технологии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войне впервые применялись танки и самолёты, а также массово использовалось химическое оружие, что стимулировало технологические инновации и изменение тактики.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в вооружениях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сделала шаг вперёд в области хирургии и протезирования, а радиосвязь и новые средства коммуникаций активно развивались для улучшения управления войсками.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и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 Европе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привели к резкому снижению промышленного производства, сократив его на 30–40% в крупнейших странах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достигла высоких уровней, особенно в Германии, Франции и Великобритании, что ухудшило покупательскую способность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экономические кризисы 1920-х годов стали прямым следствием расходов на войну и возложенных репараций.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и новые конфликты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усилился национализм, что сопровождалось возникновением тоталитарных режимов в отдельных странах Европы и за её пределами.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Обновлённые границы породили конфликты, особенно на Балканах, в Восточной Европе и на Ближнем Востоке, создавая напряжённость.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Социополитические противоречия и нерешённые территориальные споры стали источниками новых конфликтов в межвоенный период.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конфликтных факторов и напряжённость привели к возникновению предпосылок Второй мировой войны в последующие десятилетия.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мировой войны для современности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кардинально изменила карту мира и модели международных отношений. Её последствия оказали глубокое влияние на политику, экономику и культуру XX века, актуальные по сей день.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2026-05-11T02:25:47Z</dcterms:created>
  <dcterms:modified xsi:type="dcterms:W3CDTF">2026-05-11T02:25:47Z</dcterms:modified>
</cp:coreProperties>
</file>