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пунктуация: как строится грамотная речь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 помогают точно выражать мысли и понимать текст.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знаки препинания меняют смысл фразы. В 7 классе вы изучаете предложения, однородные члены, обращения, вводные слова, сложные конструкции и прямую речь — всё, что делает письмо точным и выразительным.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семикласснику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объединяет главное и зависимое слово: например, «интересная книга» или «читать вслух». Оно уточняет предмет, признак или действие, но не сообщает законченной мысли.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обязательно имеет грамматическую основу и выражает сообщение, вопрос или побуждение. Его слова образуют целое высказывание, а не просто связь по смыслу между двумя словами.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предложение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эти единицы помогает правильно строить фразы, находить границы смысла и избегать ошибок при разборе текста, пересказе и создании собственных письменных ответов.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 предложение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предложений различаются по цели, интонации и знаку в конце.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 и интонация позволяют быстро определить тип предложения и выбрать правильный знак в конце.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предложений по цели высказывания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 языка, а распределение знаков по основным функциям в изучаемых правилах.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запятую: она нужна в нескольких разных синтаксических случаях и встречается чаще других знаков.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функциям знаков препинания в теме «Синтаксис и пунктуация»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всего встречаются в теме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 ком или о чём говорится в предложении. Обычно к нему можно поставить вопрос кто? или что?; именно оно задаёт тему высказывания.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понять строение предложения и не спутать его части. Без неё трудно определить, простое предложение перед вами или сложное, а также правильно расставить знаки препинания.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искать основу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в каком оно состоянии или каким оно является. Оно отвечает на вопросы что делает? что происходит? что такое? и дополняет основной смысл.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разбора предложения.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грамматическую основу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уточняет признак предмета и отвечает на вопросы какой? чей? Оно помогает сделать описание точнее: например, в сочетаниях «новая тетрадь» и «мамин совет» появляется дополнительная информация.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уточняет время, место, причину или способ действия. Оно отвечает на вопросы когда? где? почему? как? и делает высказывание более конкретным: «после урока», «в школе», «быстро».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обозначает объект действия и обычно связано с вопросами косвенных падежей. Оно показывает, на что направлено действие: «читать книгу», «помочь другу», «верить в успех».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связываются союзами и, а, но, или, либо либо перечисляются без союзов. Способ связи влияет на постановку запятой и помогает правильно читать интонацию.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соединяются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обычно ставится между однородными членами, но не нужна при одиночном союзе и в простом перечислении. Поэтому важно сначала увидеть, есть ли именно однородный ряд.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помнить о запятых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зависят от одного и того же слова и отвечают на один вопрос. В предложении «Дети читали, писали и рисовали» все действия относятся к одному подлежащему.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и общий вопрос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могут состоять из слов одной части речи или из разных форм, если выполняют одинаковую синтаксическую роль. Главное — их равноправие в предложении.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могут быть выражены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разные смысловые и грамматические части предложения, чтобы текст читался без путаницы.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там, где нужно отделить обращение, вводное слово, перечисление или части сложного предложения.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русского языка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называют того, к кому обращаются с речью. Оно не входит в грамматическую основу, часто выделяется запятыми и помогает сразу обозначить адресата высказывания.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речь точнее и выразительнее: помогают обратиться к собеседнику, смягчить тон, подчеркнуть отношение к факту и передать живую интонацию текста.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 сообщению: уверенность, предположение, порядок мыслей или эмоцию. Они не являются членом предложения и обычно обособляются запятыми.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вводные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не только услышать, но и правильно понять намерение говорящего в устной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встречаются чаще, но остальные типы важны для точной передачи вопроса, побуждения и сильных чувств.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«Типы предложений по интонации»; учебная программа 7 класса.
</a:t>
            </a:r>
            <a:endParaRPr lang="en-US" sz="114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предложений по интонации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содержит две или более грамматические основы. Каждая часть сообщает что-то своё, но вместе они образуют одно более широкое высказывание.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 больше основы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связываться союзами и, а, но, что, когда, потому что или обходиться без союзов. От способа связи зависит постановка знаков препинания.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соединяются части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отдельно находить каждую основу и понимать границы частей. Именно это помогает правильно поставить запятую или другой знак между ними.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умение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поиске грамматических основ и связей между частями предложения.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типа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поднял руку и спокойно ответил: «Я закончил упражнение». Учитель кивнул, а рядом в тетради уже был записан вопрос и ответ. Такая запись помогает увидеть, кто говорит и где заканчиваются слова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парты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дверей класса два друга быстро обменялись репликами: «Ты взял учебник?» — «Да, он у меня». В диалоге короткие фразы звучат естественно, а каждая новая реплика сразу показывает смену говорящего.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 перемене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 с прямой речью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654594"/>
            <a:ext cx="8424000" cy="12512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расположение слов автора влияет на оформление прямой речи и диалога.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определить, где стоят слова автора: от этого зависит двоеточие, запятая, тире и оформление реплик в диалоге.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речи в школьном курсе русского языка, 7 класс.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прямой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 одному слову и отвечают на один вопрос. Запятая нужна при перечислении, а одиночный союз и в простом ряду обычно не разделяет слова.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предложениях главная проверка — поиск двух основ. Если основа не одна, между частями часто ставится запятая, даже когда смысл кажется тесно связанным.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легко перепутать с членом предложения, особенно в начале фразы. Нужно проверить, к кому обращаются, и выделить его запятыми, если оно произносится отдельно.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конечно, возможно, по-моему не называют предмет и не отвечают на вопросы предложения. Они передают отношение говорящего и чаще всего обособляются запятыми.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пунктуации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возникают там, где нужно быстро определить границы частей предложения и тип связи между словами.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ошибок — не отдельное правило, а неверный анализ структуры предложения. Сначала стоит искать основы, затем ставить знак.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типичным ошибкам при изучении синтаксиса и пунктуации в 7 классе.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семиклассников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хорошо понимает структуру предложения, ему легче говорить чётко, выделять главное и правильно расставлять смысловые паузы в ответе.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пунктуация полезна даже в сообщениях и переписке: она делает текст понятнее, вежливее и помогает не исказить мысль.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и литературы эти навыки помогают понимать задания, строить ответы и грамотно пересказывать текст без потери смысла.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 уроках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изложениях и сочинениях правильные предложения делают текст связным, а знаки препинания помогают избежать двусмысленности и случайных ошибок.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синтаксиса и пунктуации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 делают мысль ясной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понимать, как устроено предложение, легче писать без ошибок и точно выражать мысль. Синтаксис задаёт структуру, а пунктуация помогает прочитать её правильно и выразительно.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2026-05-28T15:01:12Z</dcterms:created>
  <dcterms:modified xsi:type="dcterms:W3CDTF">2026-05-28T15:01:12Z</dcterms:modified>
</cp:coreProperties>
</file>