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Легковоспламеняющиеся, горючие жидкости и пиротехника: правила безопасного 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распознать опасность, избежать возгорания и защитить себя от ожогов.
</a:t>
            </a:r>
            <a:pPr algn="l" indent="0" marL="0">
              <a:lnSpc>
                <a:spcPct val="115000"/>
              </a:lnSpc>
              <a:buNone/>
            </a:pPr>
            <a:r>
              <a:rPr lang="en-US" sz="1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21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часто начинается с привычных действий: спички рядом с бензином, растворитель без проветривания, пиротехника в неподходящую погоду. Знание простых правил помогает предотвратить пожар дома, в гараже, во дворе и на празднике.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школьников 8 класса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Легковоспламеняющиеся жидкости загораются при сравнительно низкой температуре и быстро выделяют пары. К ним относятся бензин, ацетон, спирт и многие растворители.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Горючие жидкости воспламеняются труднее, но тоже опасны. К этой группе относят керосин, дизельное топливо и некоторые масла, особенно при нагреве.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создают не только сами жидкости, но и их пары. Они смешиваются с воздухом и могут вспыхнуть от искры или открытого пламени.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легковоспламеняющиеся и горючие жидкости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распространённые жидкости и то, чем они опасны в быту.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большинства таких жидкостей опаснее не их видимая лужа, а пары, которые легко воспламеняются.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ОБЗР; бытовые примеры распространённых горючих веществ.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жидкостей и их основная опасность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опасных жидкостей низкая температура вспышки, поэтому уже при комнатной температуре они образуют горючие пары, незаметные для глаза.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концентрация паров в воздухе становится достаточной, небольшая искра или пламя могут вызвать мгновенное воспламенение без заметного предупреждения.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нередко тяжелее воздуха и скапливаются у пола, в подвалах, ямах и гаражах. Поэтому риск остаётся даже там, где огня рядом не видно.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пары загораются быстрее жидкости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ОБЗР; распределение условное, для наглядности диаграммы.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воспламенения в быту и на улице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искра опасна, если рядом есть пары бензина, ацетона или спирта.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 связаны с огнём, нагревом и искрением; значит, безопасная дистанция и проветривание особенно важны.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канистре или флаконе часто есть знак пламени и короткая надпись о пожароопасности. Такая маркировка означает, что содержимое нельзя держать рядом с теплом, огнём и искрящими приборами, а использовать нужно очень аккуратно.
</a:t>
            </a:r>
            <a:endParaRPr lang="en-US" sz="836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Пиктограмма, которую нельзя игнорировать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упаковке могут быть слова «легковоспламеняющееся», «огнеопасно» и «беречь от детей». Иногда рядом указывают, как действовать при попадании на кожу или в глаза, чтобы человек сразу понимал порядок первой помощи.
</a:t>
            </a:r>
            <a:endParaRPr lang="en-US" sz="869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на этикетке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сначала читает этикетку, а потом открывает ёмкость только в подходящем месте. Если маркировка повреждена или непонятна, жидкость лучше не использовать без помощи взрослого и точного определения состава.
</a:t>
            </a:r>
            <a:endParaRPr lang="en-US" sz="859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безопасная привычка
</a:t>
            </a:r>
            <a:endParaRPr lang="en-US" sz="1338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Маркировка опасности на упаковке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обращение с опасными жидкостями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 запреты при обращении с горючими жидкостями в быту и школе.
</a:t>
            </a:r>
            <a:endParaRPr lang="en-US" sz="13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569" y="1440450"/>
            <a:ext cx="1413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8569" y="3137000"/>
            <a:ext cx="14137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заводская тара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жидкости хранятся в плотно закрытой оригинальной упаковке. Переливать их в бутылки из-под напитков нельзя: это путает людей и повышает риск случайного употребления.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Подальше от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Ёмкости ставят вдали от батарей, плиты, солнечных лучей и любых нагревателей. При нагреве жидкость и пары становятся опаснее, а у аэрозольных баллонов растёт давление внутри.
</a:t>
            </a:r>
            <a:endParaRPr lang="en-US" sz="1431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Вентиляция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хранения подходят прохладные и хорошо проветриваемые места. В гараже рядом с канистрами не должно быть открытого огня, искрящих устройств и источников нагрева.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Недоступно для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должно исключать доступ младших детей. Опасные жидкости не ставят рядом с продуктами, чтобы не перепутать их с водой, соком или бытовыми напитками.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хранения дома и в гараже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правильные и рискованные действия в типичных бытовых ситуациях.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работает одно правило: чем ближе источник тепла, искры или открытого огня, тем выше риск пожара и ожога.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ОБЗР; типичные бытовые ситуации с горючими жидкостями.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безопасно, а что опасно делать с жидкостями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внутри изделия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Пиротехническое изделие содержит горючий состав, окислитель, фитиль и прочный корпус. Эти части соединены так, чтобы горение происходило быстро и направленно.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при поджиге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поджигания фитиля начинается интенсивная реакция. Она дает свет, звук, искры или выстрел, поэтому бытовая пиротехника требует осторожного обращения.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Пиротехника: из чего она состоит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Искры и горячие частицы могут вызвать ожог кожи, одежды и волос, особенно если человек стоит слишком близко или наклоняется над изделием.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шум и резкий хлопок опасны для слуха, а дым раздражает глаза и дыхательные пути, особенно в тесном или закрытом месте.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Некачественная пиротехника иногда срабатывает раньше времени, частично или в сторону людей, поэтому надежность изделия имеет большое значение.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сухой травой, деревьями, машинами и окнами даже небольшая ракета или фонтан может быстро стать причиной пожара.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опасности пиротехники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 учебным признакам: высота искр, громкость, риск ожога и пожара.
</a:t>
            </a:r>
            <a:endParaRPr lang="en-US" sz="1121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бытовых видов пиротехники по уровню риска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изделия отличаются не только зрелищностью, но и тем, насколько далеко разлетаются горячие частицы и насколько сложно предсказать их поведение.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спокойными выглядят хлопушки, а наиболее рискованными — петарды и ракеты. Чем выше искры и громкость, тем осторожнее нужно обращаться с изделием.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безопасного запуска пиротехники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правилах безопасного обращения с бытовой пиротехникой.
</a:t>
            </a:r>
            <a:endParaRPr lang="en-US" sz="13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опасная ошибка — запускать пиротехнику в руках, в помещении или слишком близко к людям, окнам, животным и легковоспламеняющимся предметам.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наклоняться над фитилем, повторно поджигать несработавшее изделие и класть его в карман: в любой момент может начаться задержанное срабатывание.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рискованна самодельная пиротехника. Ее состав и время действия непредсказуемы, а у подростков риск возрастает из-за спешки и любопытства.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ошибки, которые приводят к травмам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пожарной безопасности и условий, повышающих риск возгорания.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усиливают риск пожара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жидкостей особенно опасны жара, плохая вентиляция и любые искрящие приборы рядом. Для пиротехники решающими становятся ветер и сухая растительность.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неблагоприятных условий, тем меньше времени на реакцию и больше площадь возможного возгорания. Самое опасное сочетание — сухая трава, ветер и пиротехника.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термическом ожоге место нужно охладить прохладной проточной водой 10–20 минут. Нельзя использовать масло, крем, лед и прокалывать пузыри.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жидкость попала на кожу, одежду снимают аккуратно, а участок промывают большим количеством воды. При попадании в глаза нужна немедленная промывка и помощь взрослого.
</a:t>
            </a:r>
            <a:endParaRPr lang="en-US" sz="1649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ожогах и попадании вещества на кожу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698070"/>
            <a:ext cx="4063200" cy="22347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памятка: что делать сначала и кому сообщить в разных опасных ситуациях.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— сначала обеспечить безопасность, затем быстро вызвать помощь. При несработавшей пиротехнике и ожогах нельзя действовать наугад.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действиям при пожаре и оказанию первой помощи.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чрезвычайной ситуации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24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346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113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замечание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свойства жидкостей и пиротехники, можно заметить риск до появления огня, дыма или ожога и вовремя остановиться.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тара, прохладное место и отсутствие еды рядом уменьшают вероятность пролива, испарения и случайного воспламенения в доме или гараже.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Никакого лишнего огня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огонь, нагреватели и искры рядом с опасными веществами резко повышают риск пожара, поэтому их нужно заранее убрать подальше.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Сертифицированные изделия, инструкция и участие взрослых помогают избежать ошибок, которые подростки часто допускают из-за спешки и невнимательности.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знание правил снижает риск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жидкости и пиротехника становятся безопаснее только тогда, когда их хранят правильно, используют по инструкции и не приближают к огню, жаре и сухой траве.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внимательности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2026-05-21T01:41:09Z</dcterms:created>
  <dcterms:modified xsi:type="dcterms:W3CDTF">2026-05-21T01:41:09Z</dcterms:modified>
</cp:coreProperties>
</file>