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jpe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jpeg"/><Relationship Id="rId12" Type="http://schemas.openxmlformats.org/officeDocument/2006/relationships/image" Target="../media/image-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image" Target="../media/image-19-8.jpe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 в русском языке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Слова-противоположности делают речь точной и выразительной.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пятикласснику знать антонимы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 встречаются в учебниках, сказках, пословицах и обычных разговорах. Они помогают замечать различия, точнее выражать мысль и лучше понимать прочитанное.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 особенно полезны в описаниях и сравнениях: они помогают сразу увидеть разницу между предметами, явлениями, поступками и настроениями.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антонимы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 — это слова одной части речи, которые называют противоположные признаки, действия или состояния: высокий — низкий, входить — выходить.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таких слов обычно одна тема, но разные смысловые полюса. Благодаря этому можно показать контраст и сделать высказывание более точным.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950" y="3337906"/>
            <a:ext cx="43155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1950" y="1760755"/>
            <a:ext cx="43155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23289" y="3387226"/>
            <a:ext cx="493200" cy="39456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15764" y="1760755"/>
            <a:ext cx="308250" cy="493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11125" y="496075"/>
            <a:ext cx="80853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могут быть антонимами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193850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511125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обозначают признак действия: быстро — медленно, высоко — низко. С их помощью можно сравнить темп, направление или степень действия.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193850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511125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противоположность выражают прилагательные: добрый — злой, светлый — тёмный. Они называют признаки предметов и легко образуют понятные пары.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5406014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4723289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антонимические пары образуют и существительные: правда — ложь. В таких случаях слова тоже выражают ясную смысловую противоположность.
</a:t>
            </a:r>
            <a:endParaRPr lang="en-US" sz="1100" dirty="0"/>
          </a:p>
        </p:txBody>
      </p:sp>
      <p:sp>
        <p:nvSpPr>
          <p:cNvPr id="20" name="Text 8"/>
          <p:cNvSpPr txBox="1"/>
          <p:nvPr/>
        </p:nvSpPr>
        <p:spPr>
          <a:xfrm>
            <a:off x="5406014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23289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тоже могут быть антонимами: начинать — заканчивать, поднимать — опускать. Такие пары показывают противоположные действия и движения.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171604"/>
            <a:ext cx="4417500" cy="22217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антонимов по частям речи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антонимы связаны с разными частями речи и как они работают в предложении.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слова в паре должны относиться к одной части речи; только тогда противопоставление будет правильным и понятным.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составлены по материалам школьной темы «Антонимы»
</a:t>
            </a:r>
            <a:endParaRPr lang="en-US" sz="105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подобрать антоним к слову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проверить значение слова и выбрать точную противоположность.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250142"/>
            <a:ext cx="2808000" cy="16617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8081" y="1250142"/>
            <a:ext cx="2808000" cy="166176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76000" y="1250142"/>
            <a:ext cx="2808000" cy="1661766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 в жизни школьника
</a:t>
            </a:r>
            <a:endParaRPr lang="en-US" sz="2700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476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и в ответе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76325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объясняет правило, антонимы помогают сделать мысль яснее: открыть — закрыть, больше — меньше, рано — поздно. Такие пары часто появляются в ответах у доски и в заданиях по чтению. Они делают речь понятной и аккуратной.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284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и дома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284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 встречаются и в привычных просьбах: купить — продать, включить — выключить, поднять — опустить. Их легко услышать в разговорах дома, на перемене и в инструкциях. Поэтому школьнику важно узнавать противоположные слова быстро и без ошибок.
</a:t>
            </a:r>
            <a:endParaRPr lang="en-US" sz="800" dirty="0"/>
          </a:p>
        </p:txBody>
      </p:sp>
      <p:sp>
        <p:nvSpPr>
          <p:cNvPr id="20" name="Text 6"/>
          <p:cNvSpPr txBox="1"/>
          <p:nvPr/>
        </p:nvSpPr>
        <p:spPr>
          <a:xfrm>
            <a:off x="6092250" y="3021775"/>
            <a:ext cx="2575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игре со словами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092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Слова-противоположности особенно заметны в играх и загадках. День — ночь, большой — маленький, тёплый — холодный помогают сравнивать предметы, свет и темноту, размер и температуру. По таким парам легко представить картинку для рисунка или задания.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антонимов по смыслу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 объединяются не случайно: каждую пару можно отнести к общей смысловой теме.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Смысловая группа помогает быстрее запомнить пары и точнее подбирать противоположные слова в речи.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школьного курса русского языка, тема «Антонимы»
</a:t>
            </a:r>
            <a:endParaRPr lang="en-US" sz="116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предметов и собственные имена обычно не имеют антонимов: для них противоположное слово просто не требуется.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 в языке есть устойчивая противоположность, поэтому антонимы нужно подбирать по смыслу, а не автоматически.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у всех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по теме «Антонимы»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7895400" cy="15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 и многозначные слова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 то же слово может иметь разные антонимы, если в предложении меняется его значение. Поэтому сначала нужно понять, о чём именно идёт речь.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82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свежий в значении «недавно испечённый» имеет антоним чёрствый, а в значении «новый» — старый. Контекст сразу подсказывает нужную пару.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88075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антоним зависит не только от слова, но и от соседних слов: свежий ветер противопоставляется затхлому воздуху, свежая новость — старой новости.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084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значение не учесть, можно выбрать неверную пару. Проверка всего предложения помогает подобрать антоним точно и без смысловой ошибки.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 и синонимы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08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помогают точнее и разнообразнее выражать мысль, потому что называют близкие по смыслу слова: например, добрый — хороший. Они усиливают или уточняют высказывание, но не создают резкого контраста.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124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возникает, если слово подбирают по общей теме, а не по смыслу. Например, добрый и хороший — не антонимы, потому что они не противоположны. Для антонимов важен только точный смысловой контраст.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316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Антонимы, наоборот, показывают противоположность: добрый — злой, высокий — низкий, тепло — холодно. Именно это смысловое противопоставление помогает увидеть различие между предметами, действиями и состояниями.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2356749"/>
            <a:ext cx="4417500" cy="18514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антонимов, знакомые пятиклассникам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что антонимы можно встретить в разных частях речи.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слова в паре должны быть одной части речи и выражать прямую противоположность.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 урока русского языка, 5 класс.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 в пословицах и устойчивых выражениях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текстах антонимы часто делают мысль короче и ярче, поэтому выражение легче запоминается и повторяется в речи.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 особенно выразительно работает в пословицах и образных выражениях, где важны краткость, ритм и запоминаемость.
</a:t>
            </a:r>
            <a:endParaRPr lang="en-US" sz="1493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 примерам из учебного материала: «ученье — свет, а неученье — тьма», «мал золотник, да дорог», «ни жив ни мёртв».
</a:t>
            </a:r>
            <a:endParaRPr lang="en-US" sz="96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 в литературе и заголовках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8075" y="23429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используют антонимы, чтобы сильнее показать характеры, поступки и чувства героев. Противопоставление делает образ более объёмным и помогает читателю заметить важную деталь.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708075" y="18334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художественном тексте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08075" y="38441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заголовках контраст сразу привлекает внимание и подсказывает тему текста. Сочетания вроде «день и ночь», «добро и зло» или «прошлое и будущее» звучат чётко и выразительно.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708075" y="33346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заголовках и названиях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антоним не подбирается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в каких случаях в языке обычно нет устойчивой противоположной пары.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4925" y="1760755"/>
            <a:ext cx="49320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3125" y="1788155"/>
            <a:ext cx="493200" cy="43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29175" y="3334419"/>
            <a:ext cx="49320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11125" y="496075"/>
            <a:ext cx="8272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подборе антонимов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20176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смысл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3349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вместо противоположного слова выбирают просто похожее по теме. Так, к слову быстрый подходит медленный, а шумный не является антонимом, потому что смысл другой.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4058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Смотрят не на часть речи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7231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 должны относиться к одной части речи. Нельзя подбирать к прилагательному слово другой грамматической формы, даже если оно кажется подходящим по смыслу.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3711900" y="3333514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учитывают контекст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3029175" y="3934989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слово может иметь разные значения, поэтому антоним нужно выбирать по предложению. Большой — маленький подходит, а большой — короткий не выражает точную противоположность.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антонимы помогают понимать текст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Противопоставления в тексте часто подсказывают, что автор хочет особенно выделить: различие характеров, событий или оценок героев.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антонимами помогает быстрее увидеть контраст и точнее понять смысл, настроение и главную мысль текста.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 учебным примерам и наблюдениям для урока русского языка, 5 класс.
</a:t>
            </a:r>
            <a:endParaRPr lang="en-US" sz="96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33450" y="522450"/>
            <a:ext cx="57954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Мини-практика: составление антонимических пар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7625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Подбираем пару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6300" y="3404220"/>
            <a:ext cx="18705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называем слово и ищем к нему противоположное по смыслу: тёплый — холодный, далеко — близко, радость — печаль.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8960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Проверяем в предложении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89650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вставляем оба слова в короткие фразы и смотрим, сохраняется ли точный смысл: летом тепло, зимой холодно.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6795375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Закрепляем в речи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6795425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придумываем свои примеры и используем пары в ответах и пересказе: он начал рассказ, потом закончил его.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102" y="1246155"/>
            <a:ext cx="1896000" cy="17663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925" y="1246155"/>
            <a:ext cx="1896000" cy="176639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4925" y="3018330"/>
            <a:ext cx="1896000" cy="176639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 в заданиях и играх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6630773" y="1874750"/>
            <a:ext cx="20493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в викторине заставляют думать не о звучании, а о смысле. Ребята выбирают антоним, сравнивают ответы и обсуждают ошибки. Это помогает запоминать пары слов и не путать противоположность с просто похожей темой.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6630924" y="1341025"/>
            <a:ext cx="20493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Викторина на внимательность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2418150" y="1874750"/>
            <a:ext cx="20499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одной стороне карточки написано слово, а на другой — его противоположность. Ученики быстро находят пару и проверяют себя. Такое задание удобно для работы в классе и дома, потому что сочетает игру и повторение слов.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2418301" y="1341025"/>
            <a:ext cx="20499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Карточки, которые можно перевернуть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2418300" y="3646925"/>
            <a:ext cx="20496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кроссворде рядом с пустыми клетками можно дать короткое определение или предложение. Тогда нужно вспомнить не только слово, но и его значение. Такой формат особенно хорошо подходит для повторения перед проверочной работой.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2418451" y="3113200"/>
            <a:ext cx="20496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Кроссворд с подсказками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 — ключ к точной речи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 делают русский язык точнее и выразительнее: помогают сравнивать, противопоставлять и лучше понимать текст. Если учитывать значение слова, часть речи и контекст, подобрать антоним будет легко.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2026-05-22T15:18:53Z</dcterms:created>
  <dcterms:modified xsi:type="dcterms:W3CDTF">2026-05-22T15:18:53Z</dcterms:modified>
</cp:coreProperties>
</file>