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основные этапы его развития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мира стали частью единой экономической системы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единой экономической системой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революция, новые виды транспорта и связи, а затем международные институты торговли и финансов превратили разрозненные рынки в связанную глобальную систему взаимозависимых экономик.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мирового хозяйства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экономик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 через торговлю, инвестиции, миграцию рабочей силы и обмен информацией, формируя устойчивые связи между странами и регионами.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специализируются на тех товарах и услугах, где у них есть преимущества по ресурсам, квалификации, технологиям или капиталу, и затем включаются в обмен продукцией.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мировое хозяйство входят промышленность, сельское хозяйство, транспорт, финансы, услуги и цифровые отрасли, которые вместе обеспечивают производство, распределение и потребление.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решения в одной стране всё чаще отражаются на ценах, поставках и занятости в других странах, поэтому мировое хозяйство работает как взаимосвязанная система.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общей связанности страны развиваются неравномерно: различаются уровень доходов, технологические возможности и доступ к инвестициям, что усиливает расслоение внутри мировой экономики.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Доиндустриальный этап: торговля древности и Средневековья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пути связывали крупные цивилизации Евразии, прежде всего через Шёлковый путь. По ним перемещались не только товары, но и знания, религиозные идеи и культурные практики.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 бассейне Индийского океана соединяла Восточную Африку, Индию и Юго-Восточную Азию. Морские перевозки были выгоднее сухопутных и позволяли везти более тяжёлые грузы.
</a:t>
            </a:r>
            <a:endParaRPr lang="en-US" sz="101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международном обмене преобладали пряности, ткани, металлы, соль и предметы роскоши. Эти товары имели высокую ценность и легко перевозились на большие расстояния.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оставалось преимущественно ручным и локальным, поэтому экономические связи были редкими и зависели от безопасности дорог, портов и политической стабильности.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этап XIX 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стала ведущей промышленной державой и центром мировой торговли. Её предприятия и торговые компании активно расширяли связи с колониями и зависимыми территориями.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и железные дороги сократили время и стоимость перевозок, а телеграф ускорил передачу деловой информации. Это сделало международную торговлю более регулярной и предсказуемой.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резко увеличила объёмы выпуска товаров. Машинное производство сделало промышленность главным двигателем экономики и усилило спрос на сырьё, рабочую силу и новые рынки сбыта.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превратились в поставщиков хлопка, угля, каучука, руд и сельскохозяйственного сырья. Такое разделение закрепило неравномерность развития между индустриальными центрами и периферией.
</a:t>
            </a:r>
            <a:endParaRPr lang="en-US" sz="8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во второй половине XX — начале XXI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 только с производством, но и с развитием контейнерных перевозок, международной кооперации и цифровых систем логистики.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торговля росла особенно быстро, а краткие спады показывают чувствительность мировой экономики к кризисам.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индекс по обобщённым тенденциям WTO и World Bank; значения нормированы относительно 1950-х годов.
</a:t>
            </a:r>
            <a:endParaRPr lang="en-US" sz="5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этап: международные экономические правила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финансировал восстановление разрушенной инфраструктуры, а затем поддерживал проекты развития, связанные с промышленностью, транспортом, энергетикой и социальной сферой.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 и снижение барьеров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Генеральное соглашение по тарифам и торговле постепенно уменьшало тарифные и административные ограничения, делая международный обмен товарами более предсказуемым и открытым.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ТНК и капитала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усилились транснациональные корпорации и международное движение капитала. Производство стало чаще размещаться сразу в нескольких странах, а рынки — теснее взаимосвязанными.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валютная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помогал странам поддерживать стабильность валютных отношений и снижать риск финансовых потрясений, особенно в период восстановления мировой экономики после войны.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международное разделение труда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в ресурсах, технологиях и уровне развития приводят к специализации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Филиалы на разных континентах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строят производственную сеть так, чтобы каждая страна выполняла свою часть работы: где-то размещают сборку, где-то исследования, а где-то управление и сбыт. Такая модель позволяет снижать издержки и быстрее реагировать на спрос на мировом рынке.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принятия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крупнейших компаний обычно сосредоточены в США, странах Европейского союза, Японии, Китае и Южной Корее. Именно там формируются инвестиционные решения, стратегии расширения и контроль над глобальными цепочками поставок.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страны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ТНК ускоряет перенос технологий и усиливает конкуренцию, но одновременно может повышать зависимость отдельных экономик от внешних решений. Для стран это означает и новые возможности, и необходимость защищать собственные интересы.
</a:t>
            </a:r>
            <a:endParaRPr lang="en-US" sz="8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мирового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мировая экономика опирается на несколько крупных центров, каждый из которых играет особую роль в производстве, торговле и науке.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мирового хозяйства сосредоточено в нескольких центрах, а Китай и Индия усиливают влияние как новые драйверы роста.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международных экономических обзоров и статистике мирового ВВП/торговли; без указания точных долей.
</a:t>
            </a:r>
            <a:endParaRPr lang="en-US" sz="5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и полупериферия мирового хозяйства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периферии относят страны, где преобладают добыча сырья, сельское хозяйство и трудоёмкие производства. Их экономика сильнее зависит от мировых цен, внешнего спроса и ограниченного доступа к технологиям.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Полупериферийные государства совмещают индустриальные отрасли, экспорт готовой продукции и зависимость от внешних рынков. Они часто быстро растут, но ещё не занимают устойчивых позиций в мировом разделении труда.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особенно заметна по доходам населения, качеству образования и доступности медицины. Эти различия влияют на уровень жизни, потребление, мобильность рабочей силы и возможности экономического роста.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связь, энергетика и цифровая инфраструктура определяют, насколько страна включена в мировые потоки товаров, капитала и информации. Без них даже богатые ресурсами экономики остаются уязвимыми.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развитию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отставания требует диверсификации экономики, подготовки кадров, привлечения инвестиций и развития науки. Важны не только ресурсы, но и способность создавать сложную продукцию и услуги.
</a:t>
            </a:r>
            <a:endParaRPr lang="en-US" sz="8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 товаров и услуг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экспорта всё сильнее влияют специализация стран и рост торговли знаниями, программными решениями и транспортными сервисами.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промышленная продукция, но услуги и высокотехнологичные товары постепенно усиливают своё значение в мировой торговле.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обобщённой структуре мировой торговли; ориентир — данные и обзоры ВТО за последние годы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региональной интеграции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 — начало европейской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Римских договоров заложило основу общего рынка в Европе и показало, что страны могут согласовывать экономическую политику ради снижения барьеров и ускорения роста.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 — расширение региональных блоков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появились объединения, ориентированные на свободную торговлю и координацию правил: они упрощали перемещение товаров, инвестиций и рабочей силы между странами-участницами.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 — углубление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объединения, включая ЕС, USMCA, АСЕАН и ЕАЭС, не только уменьшают тарифные барьеры, но и всё чаще согласуют стандарты, логистику и экономическую политику.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сегодня определяется не только ресурсами, но и способностью быстро внедрять инновации, обучать кадры и обеспечивать надёжную логистику.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факторы, связанные с человеческим капиталом и технологиями: именно они создают устойчивые преимущества в долгосрочной перспективе.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конкурентоспособности на основе обобщения экономической литературы и международных индикаторов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как новый этап развития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коммерция, цифровые платформы и удалённые услуги изменили саму логику обмена. Всё чаще продаются не только товары, но и доступ к данным, программам и интеллектуальным решениям.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финансовых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 и онлайн-системы расчётов делают движение капитала более быстрым и гибким. Это облегчает международный бизнес, но повышает требования к прозрачности и защите операций.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экономика зависит от сетей и данных, тем важнее кибербезопасность, защита персональной информации и устойчивость цифровой инфраструктуры к сбоям и атакам.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облачные сервисы сделали международные контакты быстрее и дешевле. Теперь компания может управлять продажами, данными и клиентскими сервисами сразу в нескольких странах.
</a:t>
            </a:r>
            <a:endParaRPr lang="en-US" sz="11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кризиса к мировому эффекту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кризисы распространяются через торговлю, банки и логистические цепочки в открытой мировой экономике.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4550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61145"/>
            <a:ext cx="398700" cy="31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мирового хозяйства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войны и санкции повышают издержки, нарушают привычные цепочки поставок и заставляют компании искать новые рынки, что снижает предсказуемость международной торговли.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сырьё, энергию и воду растёт, а запасы и доступность ресурсов распределены неравномерно. Это усиливает конкуренцию между странами и повышает риск ценовых скачков.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урожайность, транспорт, энергетику и здоровье людей. Из-за этого возрастают потери от экстремальной погоды и усложняется планирование экономики.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показала, что зависимость от длинных цепочек поставок делает мировую экономику чувствительной к остановке заводов, портов и логистических маршрутов.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всё чаще делает ставку на продовольственную безопасность, декарбонизацию и энергетический переход, чтобы снизить риски и сохранить развитие в долгосрочной перспективе.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мирового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показывает, как менялись технологии, формы связей и центры экономической силы по мере усложнения мировой экономики.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усиливались обмен, скорость коммуникаций и взаимозависимость стран, а экономическая сила становилась всё более распределённой.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схема развития мирового хозяйства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мирового хозяйства для стран и 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делает доступными товары и услуги, которые невозможно или слишком дорого производить внутри одной страны. Для потребителя это означает больше выбора и более высокое качество.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мировую экономику создаёт новые предприятия, расширяет занятость и поддерживает доходы населения. Особенно заметен эффект в промышленности, логистике, финансах и сфере услуг.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инвестиции, образование и сотрудничество быстрее распространяются технологии, управленческие практики и научные решения. Это помогает странам ускорять развитие и модернизировать производство.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приносит выгоды, но делает экономику чувствительной к ценам, курсам валют и внешним кризисам. Поэтому стране важно сочетать участие в мировом хозяйстве с защитой своих интересов.
</a:t>
            </a:r>
            <a:endParaRPr lang="en-US" sz="9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связь, рост, ответственность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мирового хозяйства показывает: чем теснее связи между странами, тем выше и возможности развития, и общие риски. Будущее зависит от способности сочетать открытость, технологический прогресс и устойчивость.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2026-06-03T01:50:42Z</dcterms:created>
  <dcterms:modified xsi:type="dcterms:W3CDTF">2026-06-03T01:50:42Z</dcterms:modified>
</cp:coreProperties>
</file>