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и трагедия в литературе о Гражданской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страны и судьба человека в одном трагическом и эпическом ракурсе
</a:t>
            </a:r>
            <a:endParaRPr lang="en-US" sz="466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война: время исторического разлома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1917–1922 годов изменила страну, разрушила привычный порядок и стала для литературы испытанием на правду. Писатели стремились показать не только события, но и то, как эпоха ломает человеческие судьбы и нравственные ориентиры.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эпического изображения истории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охватывает широкое пространство: фронт, тыл, деревню, город, дорогу и станцию, создавая ощущение целой исторической панорамы.
</a:t>
            </a:r>
            <a:endParaRPr lang="en-US" sz="15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часто оказывается множество персонажей и несколько сюжетных линий, через которые раскрывается движение народа и эпохи.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показывает войну как событие общенационального масштаба, определяющее судьбу страны и поколения.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Трагедийный конфликт личности и истории
</a:t>
            </a:r>
            <a:endParaRPr lang="en-US" sz="2892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возникает там, где герой вынужден выбирать между долгом и чувством, идеей и семьей, а любое решение приносит утрату.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Гражданской войны верность убеждениям может разрушить личное счастье, а стремление спасти близких — обернуться нравственным отказом.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подчеркивает невосполнимость потерь, внутреннюю вину и невозможность вернуться в прежний, цельный мир.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Эпическое и трагическое: сопоставление основных признаков
</a:t>
            </a:r>
            <a:endParaRPr lang="en-US" sz="202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литературе о Гражданской войне историческая широта и личная драма существуют одновременно.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раскрывает масштаб эпохи, трагедия — цену этого масштаба для отдельного человека.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особенностей произведений о Гражданской войне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без людей, с открытой дверью и оставленными вещами, передает чувство внезапной утраты. В таком пространстве особенно заметно, что война разрушает не только стены, но и саму память о прежнем укладе жизни.
</a:t>
            </a:r>
            <a:endParaRPr lang="en-US" sz="1002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дом после отъезда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вагон в литературе о Гражданской войне часто становится местом вынужденного движения и тесноты. В нем соединяются бегство, ожидание, тревога и ощущение, что человек больше не управляет собственной судьбой.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Вагон как временное убежище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через снег и ветер создает образ страны, где привычные ориентиры исчезли. Человек движется вперед не по выбору, а по необходимости, и это усиливает мотив исторической потерянности.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 без конца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страны в разломе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19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5481" y="1285325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4575" y="1295008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14506" y="1285325"/>
            <a:ext cx="604013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02150" y="1285325"/>
            <a:ext cx="517725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правда и художественное обобщение
</a:t>
            </a:r>
            <a:endParaRPr lang="en-US" sz="2449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деталь
</a:t>
            </a:r>
            <a:pPr algn="ctr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Шинель, погоны и эшелон создают конкретный исторический фон, сразу узнаваемый читателем и связанный с реальной повседневностью войны.
</a:t>
            </a:r>
            <a:endParaRPr lang="en-US" sz="1213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снег и голод в тексте становятся не только бытовыми подробностями, но и знаками опустошения, лишений и человеческой незащищенности.
</a:t>
            </a:r>
            <a:endParaRPr lang="en-US" sz="1223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символ
</a:t>
            </a:r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обозначает разрыв привычной жизни, вынужденное движение и невозможность остановить ход истории, который захватывает героя.
</a:t>
            </a:r>
            <a:endParaRPr lang="en-US" sz="1195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разрушения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огня связан с насилием, гибелью прежнего мира и необратимостью событий, после которых ничего уже нельзя восстановить полностью.
</a:t>
            </a:r>
            <a:endParaRPr lang="en-US" sz="1145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вражды
</a:t>
            </a:r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в литературе о Гражданской войне напоминает, что политический конфликт превращается в личную и семейную трагедию с реальными жертвами.
</a:t>
            </a:r>
            <a:endParaRPr lang="en-US" sz="11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эпоса и трагедии в изображении Гражданской войны
</a:t>
            </a:r>
            <a:endParaRPr lang="en-US" sz="196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художественный фокус: от исторической панорамы к внутреннему конфликту личности.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расширяет взгляд на историю, а трагедия сосредоточивает его на цене выбора и внутреннем надломе.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признаков эпоса и трагедии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как носитель исторического опыта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произведениях о Гражданской войне всегда связан с конкретной средой: семьей, сословием, образованием и нравственными представлениями, унаследованными до катастрофы.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 на события не нейтрален: страх, растерянность, надежда и сомнение становятся формой личного переживания истории, а не отвлеченным комментарием.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героя писатель показывает, как идеологический конфликт входит в повседневную жизнь и меняет отношения между людьми, даже самыми близкими.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судьба персонажа воспринимается не только как частная биография, но и как свидетельство времени, проверяющего человека на верность себе.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через историческую катастрофу
</a:t>
            </a:r>
            <a:endParaRPr lang="en-US" sz="289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 внешние события Гражданской войны превращаются во внутреннюю драму персонажа.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 как главные точки трагедии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дом
</a:t>
            </a:r>
            <a:pPr algn="ctr" indent="0" marL="0">
              <a:lnSpc>
                <a:spcPct val="100000"/>
              </a:lnSpc>
              <a:buNone/>
            </a:pPr>
            <a:r>
              <a:rPr lang="en-US" sz="8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войны дом воспринимается как пространство защиты, памяти и устойчивых семейных правил. Именно поэтому последующий распад переживается особенно болезненно: утрата привычного уклада становится личной катастрофой.
</a:t>
            </a:r>
            <a:endParaRPr lang="en-US" sz="803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разъединяет родителей, детей и супругов, заставляя одних уезжать, других скрываться, третьих ждать в неведении. Разлука разрушает доверие и делает близость почти недостижимой.
</a:t>
            </a:r>
            <a:pPr algn="ctr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и уход
</a:t>
            </a:r>
            <a:endParaRPr lang="en-US" sz="883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Братоубийственный конфликт
</a:t>
            </a:r>
            <a:pPr algn="ctr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близкие оказываются по разные стороны фронта, семейная связь превращается в источник нравственной боли. Родство не спасает от вражды, а наоборот усиливает трагизм исторического раскола.
</a:t>
            </a:r>
            <a:endParaRPr lang="en-US" sz="870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людей дом, двор и комнатные вещи сохраняют следы прежней жизни, но уже не возвращают ее. Пустота пространства подчеркивает невосполнимость потерь и хрупкость человеческого мира.
</a:t>
            </a:r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Опустевшее пространство
</a:t>
            </a:r>
            <a:endParaRPr lang="en-US" sz="85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дороги, степи и поезда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движение судьбы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прозе о Гражданской войне означает не только путь, но и вынужденное бегство, поиски своих и утрату опоры. Она показывает, что история движется независимо от воли человека.
</a:t>
            </a:r>
            <a:endParaRPr lang="en-US" sz="158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усиливает чувство одиночества и безмерности происходящего, а поезд соединяет фронт и тыл, эвакуацию и переселение. В этом движении человек часто выглядит случайным пассажиром, а не хозяином своей жизни.
</a:t>
            </a:r>
            <a:endParaRPr lang="en-US" sz="1456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поезд как образы эпохи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доминанты темы Гражданской войны
</a:t>
            </a:r>
            <a:endParaRPr lang="en-US" sz="230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эмоций особенно заметны в сценах выбора, разлуки и столкновения с насилием, когда личный опыт героя становится частью истории.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тревога и отчаяние, но память и сострадание удерживают нравственный смысл пережитого и не дают ему раствориться.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мотивам литературы о Гражданской войне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эпохи: сочетание высокого стиля и живой речи
</a:t>
            </a:r>
            <a:endParaRPr lang="en-US" sz="2388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соединяют патетическую лексику с бытовой разговорной речью. Это позволяет показать, как возвышенные лозунги сталкиваются с повседневной бедностью, страхом и усталостью людей.
</a:t>
            </a:r>
            <a:endParaRPr lang="en-US" sz="1516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терминология придает тексту историческую точность: эшелон, патруль, шинель, приказ, облавы. Такие слова сразу помещают героя в пространство тревоги и постоянной угрозы.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Просторечие и резкие реплики передают многоголосие эпохи. В них слышны раздражение, недоверие, грубость и одновременно попытки сохранить человеческую непосредственность.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 делает речь живой и напряженной. Благодаря этому идеологические споры звучат не отвлеченно, а как часть реального опыта людей, втянутых в гражданский конфликт.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327" y="1128900"/>
            <a:ext cx="2318546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персонажей в произведениях о Гражданской войне
</a:t>
            </a:r>
            <a:endParaRPr lang="en-US" sz="2221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затрагивает все слои общества, но трагедия каждого типа имеет свою форму: от крушения прежнего статуса до вынужденного взросления и постоянной борьбы за жизнь.
</a:t>
            </a:r>
            <a:endParaRPr lang="en-US" sz="1553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Типология персонажей по материалам литературного анализа темы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война по-разному ломает судьбы представителей разных социальных групп.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как источник нравственного выбора
</a:t>
            </a:r>
            <a:endParaRPr lang="en-US" sz="1901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власти, мобилизация и реквизиции лишают человека привычной опоры. Он уже не может жить «в стороне», потому что история вторгается в дом, труд и семейные отношения.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Террор, голод и страх делают выбор особенно тяжелым: любое решение может привести к потерям, подозрению или гибели. Нейтралитет в такой ситуации почти недоступен.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нравственная цена поступка возрастает именно тогда, когда свобода резко ограничена. Герой отвечает не только за действие, но и за свое отношение к насилию.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личной трагедии героя в литературе о войне
</a:t>
            </a:r>
            <a:endParaRPr lang="en-US" sz="232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усиливается, когда внешнее событие совпадает с внутренней неготовностью героя принять неизбежное и пережить потерю.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связаны не только с войной как событием, но и с разрывом личной целостности после утраты близких и вынужденного выбора.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литературе о Гражданской войне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метафора распада и памяти
</a:t>
            </a:r>
            <a:endParaRPr lang="en-US" sz="2326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Разорванная карта, пустой двор или разрушенная усадьба показывают не просто материальный ущерб, а исчезновение привычного мира. Такие детали делают исторический перелом ощутимым и зримо переживаемым.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Покинутая комната или сломанная вещь напоминают о довоенной цельности, которую уже невозможно восстановить полностью. Через этот образ литература связывает личную память героя с судьбой целой эпохи.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Гражданской войны остается значимой
</a:t>
            </a:r>
            <a:endParaRPr lang="en-US" sz="2432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раскол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 большой политический конфликт входит в дом и разрушает отношения между самыми близкими людьми, превращая частную жизнь в зону исторического напряжения.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войне помогают понять, что в условиях насилия даже обычное решение приобретает моральную цену, а нейтралитет становится почти невозможным.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Эпическое изображение сохраняет масштаб событий, а трагическое удерживает человеческую цену потерь. Вместе они формируют историческую память без упрощений.
</a:t>
            </a:r>
            <a:endParaRPr lang="en-US" sz="1216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личности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важна, потому что показывает не только судьбу страны, но и внутренний мир человека, который переживает страх, вину, надежду и утрату как личный опыт.
</a:t>
            </a:r>
            <a:endParaRPr lang="en-US" sz="12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эпическая память и трагическая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сохраняет масштаб исторического слома, а трагедия раскрывает цену этого слома для личности. Вместе они дают целостное понимание Гражданской войны как истории страны и человеческой боли.
</a:t>
            </a:r>
            <a:endParaRPr lang="en-US" sz="41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2026-05-23T21:17:03Z</dcterms:created>
  <dcterms:modified xsi:type="dcterms:W3CDTF">2026-05-23T21:17:03Z</dcterms:modified>
</cp:coreProperties>
</file>