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Реформации к независимости: общая историческая логика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раскол и латиноамериканская независимость связаны общей исторической логикой.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XVI до начала XIX века власть переживала кризис легитимности: в Европе он проявился в религиозном расколе, а в Латинской Америке — в распаде колониального порядка.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 и борьба за право править
</a:t>
            </a:r>
            <a:endParaRPr lang="en-US" sz="250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 века: почему назревал раскол
</a:t>
            </a:r>
            <a:endParaRPr lang="en-US" sz="283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Средневековья католическая церковь была не только духовным, но и крупным политическим институтом, влиявшим на деньги, образование и отношения между правителями.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Церкви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индульгенций и злоупотребления духовенства вызывали всё большее раздражение у верующих, городских элит и части образованных людей, требовавших перемен и ясных правил.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Поводы для критики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усиление монархий меняли общество: новые центры богатства и власти всё меньше мирились с единой религиозной иерархией, управляемой из Рима.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контекст
</a:t>
            </a:r>
            <a:endParaRPr lang="en-US" sz="1137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спор о вере быстро вышел за рамки богословия. Он превратился в вопрос о том, кто устанавливает порядок, контролирует общество и определяет легитимность власти.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богословия к политике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и начало Реформации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1517 году Мартин Лютер публично выступил против продажи индульгенций, поставив под сомнение практику, которая обещала облегчение грехов через церковные действия.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против индульгенций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сделал спор общеевропейским: трактаты, переводы и памфлеты быстро расходились по городам и дворам, превращая локальный конфликт в движение масштабного влияния.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распространения идей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важным было требование опираться на Писание, а не только на церковную традицию. Тем самым авторитет церковной иерархии оказался поставлен под сомнение.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Писания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утверждал, что спасение достигается верой, а не церковными заслугами. Это подрывало исключительное право Рима решать, как человек может быть спасён.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идея спасения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протестантизма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Лютеранская модель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Лютеранство сохранило значительную роль княжеской власти в церковных делах, но подчинило веру более чётким богословским принципам и отказалось от ряда католических практик.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вариант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Англиканство пошло по другому пути: церковный разрыв с Римом усилил самостоятельность английской монархии и показал, что Реформация могла служить интересам государства.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Кальвинистская строгость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 сделал акцент на строгой дисциплине, трудовой этике и моральном контроле общины. В Женеве религиозные нормы стали частью повседневного порядка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Контрреформация: реформы внутри католицизма
</a:t>
            </a:r>
            <a:endParaRPr lang="en-US" sz="283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стал центром католического ответа на вызов Реформации. Он уточнил догматы, усилил дисциплину духовенства и зафиксировал границы допустимого учения.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иезуитов превратился в важный инструмент обновления: его школы, проповеди и миссии укрепляли католическое влияние в Европе и за её пределами.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Иезуитское образование и миссии
</a:t>
            </a:r>
            <a:endParaRPr lang="en-US" sz="1111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и цензура помогали контролировать распространение «неправильных» идей, превращая религиозный спор в жёстко регулируемую сферу общественной жизни.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преследование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католицизм стал более организованным и дисциплинированным, а границы между конфессиями — заметно жёстче, чем в начале XVI века.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конфессиональных границ
</a:t>
            </a:r>
            <a:endParaRPr lang="en-US" sz="11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вера: новая политическая логика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как опора власти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вера всё чаще воспринималась как часть государственной безопасности. Правители стремились сделать конфессию опорой порядка и подданнической лояльности.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компромисс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cuius regio, eius religio закрепил зависимость религии от власти князя в Священной Римской империи. Это стало компромиссом, а не решением всех споров.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сопротивление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Подданные же начинали по-новому оценивать власть: если правитель навязывал «неправильную» веру, сопротивление могло казаться оправданным и даже необходимым.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Реформации для европейских государств
</a:t>
            </a:r>
            <a:endParaRPr lang="en-US" sz="283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получили возможность сильнее контролировать подданных: религиозная политика стала инструментом централизации, сбора ресурсов и подчинения местных элит.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государств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Конфессиональные различия меняли международные союзы. Сближение или вражда теперь зависели не только от династий, но и от религиозной принадлежности.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союзы и противники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политика стала более жёсткой и расчётливой. Идеологические разногласия теперь напрямую влияли на армию, дипломатию и внутреннюю стабильность государств.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в политике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показали, что единая вера не может быть навязана силой без огромных потерь. Компромисс постепенно становился частью государственной практики.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принуждения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расколотая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спор о вере превратился в борьбу за власть между католиками и гугенотами. Дворяне, города и корона оказались втянуты в конфликт, где религия переплелась с политическими расчётами.
</a:t>
            </a:r>
            <a:endParaRPr lang="en-US" sz="102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массовой резни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 1572 года стала символом того, как быстро религиозная ненависть может обернуться массовым насилием. Для многих современников она означала крушение надежды на мир.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через 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 1598 года не отменил различий между конфессиями, но временно остановил войну. Французская монархия выбрала ограниченную терпимость как цену за политическую стабильность.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религиозный конфликт как гражданская война
</a:t>
            </a:r>
            <a:endParaRPr lang="en-US" sz="28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лет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Восьмидесятилетняя война показывает, что борьба нидерландских провинций за веру, права и самоуправление была длительной и изнурительной.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Нидерландов продолжалась именно столько и изменила карту Европы
</a:t>
            </a:r>
            <a:endParaRPr lang="en-US" sz="106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Нидерландской революции, 1568–1648
</a:t>
            </a:r>
            <a:endParaRPr lang="en-US" sz="79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длилась три десятилетия и превратила конфессиональный спор в общеевропейскую катастрофу для Священной Римской империи.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сделала религиозный конфликт вопросом выживания государств и земель.
</a:t>
            </a:r>
            <a:endParaRPr lang="en-US" sz="124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датировка Тридцатилетней войны (1618–1648) в учебной и справочной исторической литературе
</a:t>
            </a:r>
            <a:endParaRPr lang="en-US" sz="605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1648 года закрепил новую норму: государство, а не единая церковь, стало главным носителем политического суверенитета в Европе.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соглашения религия уже не могла быть единственным основанием законной власти.
</a:t>
            </a:r>
            <a:endParaRPr lang="en-US" sz="106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1648 года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социальных групп показывает, как колониальная система распределяла власть, землю и обязанности между разными слоями населения.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статус были связаны не с большинством населения, а с происхождением и близостью к метрополии; именно это делало систему устойчивой и одновременно конфликтной.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Испанской и Португальской Америки в колониальный период; обобщение по социальной структуре колоний
</a:t>
            </a:r>
            <a:endParaRPr lang="en-US" sz="94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Латинской Америки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колониальный порядок опирались три механизма: торговая монополия, ограничение политических прав и расовая иерархия.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из них начал ослабевать, система стала быстро терять устойчивость.
</a:t>
            </a:r>
            <a:endParaRPr lang="en-US" sz="1214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испанской и португальской колониальных империй
</a:t>
            </a:r>
            <a:endParaRPr lang="en-US" sz="694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предлагали новый язык политики: народный суверенитет, естественные права, разделение властей. Для креольских элит эти идеи стали не абстрактной философией, а аргументом против колониального подчинения и неравного доступа к власти.
</a:t>
            </a:r>
            <a:endParaRPr lang="en-US" sz="101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как политический язык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и Французская революции показали, что старый порядок можно оспорить не только в книгах, но и на практике. Их опыт усилил ожидания перемен и сделал независимость более мыслимой для испанской Америки.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революций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ударили по Испании и Португалии, нарушили управление колониями и вызвали кризис легитимности. Когда центр ослаб, местные элиты получили пространство для собственных политических решений.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метрополий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и внешние причины независимости
</a:t>
            </a:r>
            <a:endParaRPr lang="en-US" sz="28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империй к местной власти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Испании и Португалии открыло путь от лояльности королю к созданию местной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1808–1810: хунты и раскол элит
</a:t>
            </a:r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городах и провинциях возникают хунты. Элиты раскалываются: часть продолжает говорить от имени монарха, а часть начинает защищать собственные интересы и право на самоуправление.
</a:t>
            </a:r>
            <a:endParaRPr lang="en-US" sz="1052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победы: строительство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появляются новые государства и органы власти. Но вместе с победой приходят споры о границах, форме правления и распределении власти между центром и провинциями.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1810-е годы: длительные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борьба затягивается. Армии двигаются медленно, а партизанские отряды, трудная география и слабая связь между регионами превращают войну в серию разрозненных кампаний.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разворачивались войны за независимость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Боливар: война и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Боливар действовал в северной части континента и соединял военный успех с политической программой. Его сила была не только в победах на поле боя, но и в умении удерживать коалиции, где интересы не совпадали.
</a:t>
            </a:r>
            <a:endParaRPr lang="en-US" sz="9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Сан-Мартин: путь с юга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Сан-Мартин продвигался с юга через сложную андорскую и прибрежную географию. Он опирался на дисциплину армии и союз с местными силами, понимая, что освобождение требует не одного сражения, а устойчивой организации.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как союз сил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лидера показали, что независимость не возникает сама по себе. Она требует не только идей свободы, но и командования, поддержки населения и умения договариваться с региональными элитами.
</a:t>
            </a:r>
            <a:endParaRPr lang="en-US" sz="99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Боливар и Сан-Мартин как ключевые фигуры
</a:t>
            </a:r>
            <a:endParaRPr lang="en-US" sz="28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независимости: свобода и новые противоречия
</a:t>
            </a:r>
            <a:endParaRPr lang="en-US" sz="283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разрушила колониальную зависимость, но не устранила неравенство. Земля, влияние и образование по-прежнему оставались сосредоточены у узкого круга, поэтому социальная мобильность была ограниченной.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преемственность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столкнулись с борьбой между центром и регионами. Споры о федерализме и централизме часто перерастали в перевороты, гражданские конфликты и борьбу за контроль над ресурсами.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смену имперской идентичности пришёл долгий поиск национальной общности. Общего опыта было мало, а различия между провинциями, этническими группами и экономическими интересами оставались очень заметными.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собственной идентичности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от религиозного раскола к политической независимости
</a:t>
            </a:r>
            <a:endParaRPr lang="en-US" sz="2566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войны за независимость показывают один и тот же исторический механизм: когда легитимность власти рушится, меняются и вера, и политика, а на их месте рождаются новые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2026-07-26T13:52:48Z</dcterms:created>
  <dcterms:modified xsi:type="dcterms:W3CDTF">2026-07-26T13:52:48Z</dcterms:modified>
</cp:coreProperties>
</file>