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Монгольские завоевания XIII века: главные темы и значение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масштабное завоевательное движение средневековья сформировало крупнейшую империю.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монголов и появление Чингисхана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XIII века Монголия представляла собой раздробленную степь с множеством племен. Лидер Темучин объединил их, используя опыт борьбы за выживание и пастбища. Это стало основой для военной мощи и начала завоеваний.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Курултай 1206 года: объединение кочевников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реке Онон состоялся курултай, где Темучин получил титул Чингисхана. Это событие символизировало объединение разрозненных племён в единое государство с общими целями.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Строгая иерархия и военная дисциплина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строилось на клановой системе и абсолютной подчинённости хану. Дисциплина обеспечивала быстрое выполнение приказов и эффективное управление войском.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Административная структура и верность хану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степной род имел старшего вождя, подчинявшегося хану. Верность хана была ключевым принципом единства и управления обширной территорией.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устройство Монгольской империи
</a:t>
            </a:r>
            <a:endParaRPr lang="en-US" sz="221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Монголы в Китае: начало завоевательных походов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398400" y="2263862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1211 года монголы начали кампанию против государства Джурчженей на севере Китая. Использовались адаптированные китайские военные технологии, включая осадные машины и порох.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98400" y="326488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Завоевание государства Ся обеспечило доступ к ценным ресурсам и открыло путь для дальнейших расширений в Азию. Это стало важным этапом роста империи.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Завоевание Средней Азии и падение Хорезма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12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1219 год: начало похода на Хорезм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Монголы двинулись в Среднюю Азию, применяя манёвренную конницу для стремительного продвижения против врага.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06095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1220 год: захват Бухары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осада Бухары привела к её падению. Город понёс значительные разрушения и потери населения.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2177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1221 год: взятие Самарканда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долгой осады Самарканд также пал, укрепив власть монголов в регионе.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58263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Переселение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горожан и военнопленных были переселены в Монголию для пополнения рабочей силы и усиления империи.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58" y="95281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6" y="2929828"/>
            <a:ext cx="4981200" cy="1809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226400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Монгольская разведка и планирование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 Субэдэя и Джэбэ тщательно изучил силы противников. Их стратегия опиралась на быструю конницу и неожиданность удара, что сыграло решающую роль в битве.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180050" y="3203451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русско-половецких войск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Объединённое войско русских князей и половцев было разбито. Многие князья попали в плен и были казнены, что ослабило сопротивление региону.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на Калке: первое столкновение с Русью
</a:t>
            </a:r>
            <a:endParaRPr lang="en-US" sz="22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Батыя и образование Золотой Орды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1237 по 1240 годы хан Батый возглавил разрушительные походы по Руси, уничтожая города и убивая тысячи жителей. Это изменило политическую карту региона.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завоёванных землях была создана Золотая Орда — мощное государство, которое впоследствии контролировало Россию и Кавказ, оказывая большое влияние на их развитие.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Вторжение в Польшу и разрушение Кракова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Монгольские войска быстро захватили Краков, вызвав панику среди местных властей и населения. Это событие показало мощь монголов в Европе.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 Легнице и поражение рыцарей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1241 году монголы разгромили рыцарей-тевтонцев в Легнице, доказав суперсильную мобильность и тактическое мастерство своих войск.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Отступление после смерти хана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внезапной смерти великого хана монгольские войска прервали наступление и вернулись в степи, сохранив потенциальную угрозу Европе.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Монгольские походы в Восточную и Центральную Европу
</a:t>
            </a:r>
            <a:endParaRPr lang="en-US" sz="22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исследования, средневековые летописи, современная историческая аналитика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Разрушения и потери населения Руси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49 городов было разрушено, включая ключевые центры Рязань и Киев. Потери населения выяснены по оценкам историков.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Монгольские нашествия привели к серьёзному демографическому кризису и сократили население на значительный процент.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Монгольское владычество на Руси: перемены в жизни княжеств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княжества обязаны были выплачивать дань Золотой Орде — выход, что стало экономическим бременем и символом зависимости.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князья усилили своё влияние, получив ярлыки на власть прямо от хана, что меняло политическую структуру регионов.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Введена система баскаков — агентов Ордена, контролировавших сбор дани и соблюдение порядка на территории государств.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Монгольское владычество способствовало подъёму Московского княжества, которое сумело укрепить свою власть благодаря сотрудничеству с Ордой.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тактика монгольской армии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главе монгольской армии стоял хан, а ключевой единицей являлся тумен, включавший около 10 тысяч воинов, делившихся на меньшие группы для быстрого и координированного управления.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тактика войны заключалась в стремительных конных атаках, использовании ложных отступлений для обмана врага и тонкой разведке с привязкой к системе сигналов — флагов и дыма.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разведданных осуществлялся через пленных и местных жителей, что позволяло планировать походы и избегать неожиданных опасностей, повышая эффективность боевых действий.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39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решающей победы монголов в битве при Мохи, которая укрепила их позиции в Центральной Европе
</a:t>
            </a:r>
            <a:endParaRPr lang="en-US" sz="2339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1241 году монгольские войска разгромили венгерскую армию в битве при Мохи, обеспечив собой контроль над регионом и повлияв на дальнейшее развитие Восточной Европы.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XV века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1241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монгольских завоеваний и новые государства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Монгольская империя объединила территорию от Тихого океана до Дуная, создав условия для образования новых государственностей и укрепления политических связей на огромных пространствах Евразии.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государства Юань в Китае, Хулагуиды в Персии и Золотая Орда на Руси, которые способствовали активному обмену товарами и идеями между Востоком и Западом, открывая новые пути для культурного диалога.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58" y="95281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6" y="2929828"/>
            <a:ext cx="4981200" cy="1809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226400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Великого шелкового пути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Монгольское владычество обеспечило безопасность важных торговых маршрутов, что способствовало росту обмена товарами между Китаем, Средней Азией и Европой. Это привело к возрождению и расширению торговли.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180050" y="3203451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движение купцов и учёных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и азиатские торговцы, врачи и учёные быстро перемещались по территории империи. Такой обмен знаниями и технологиями усилил взаимопонимание и способствовал развитию различных отраслей.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торговля: влияние монгольских завоеваний
</a:t>
            </a:r>
            <a:endParaRPr lang="en-US" sz="22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технологий и культурные обмены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ключевых технологий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монгольские владения в Европу пришли бумага, компас, порох и печатание. Эти технологии кардинально изменили военное дело и ремесла в Европе, ускоряя её развитие.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культур и ремёсел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культур привело к проникновению исламской архитектуры и восточных тканей в Европу, одновременно европейские товары получили доступ к восточным рынкам, укрепляя межрегиональные связи.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41715"/>
            <a:ext cx="257400" cy="205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0562" y="1512375"/>
            <a:ext cx="231525" cy="264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04900" y="1530275"/>
            <a:ext cx="257400" cy="228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ремёсла в эпоху монгольского господства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Каракорум — столица империи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Каракорум стал важным политическим и культурным центром, объединив кочевые и оседлые традиции, где развивались ремесла и торговля.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97275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Сарай на Волге — торговый узел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Сарай вырос как крупный рынок на Волге, объединив купцов из Европы и Азии, стимулируя экономику и создавая условия для культурного обмена.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61455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Кайпин в Китае — центр производства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Кайпин стал центром ремёсел и промышленности, где развивались гончарное и металлообрабатывающее дела, поддерживая экономический рост региона.
</a:t>
            </a:r>
            <a:endParaRPr lang="en-US" sz="119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Монгольские пути и распространение эпидемий в Средневековье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монгольских торговых путей способствовало быстрому распространению заболеваний, в том числе чумы XIV века, которая получила название «чёрная смерть» и охватила большую часть Европы.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Эпидемия унесла жизни примерно трети европейского населения, вызвав социальные и экономические потрясения, а также изменение демографической структуры континента.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 на пандемию некоторые средиземноморские города впервые ввели карантинные меры, пытаясь ограничить распространение болезни и сохранить жителей.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40757"/>
            <a:ext cx="9144000" cy="24020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562100" cy="6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на картах и народы Евразии после завоеваний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281250"/>
            <a:ext cx="4313100" cy="12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государственных 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монгольских завоеваний исчезло Хорезмское государство, а влияние Руси значительно ослабло, что привело к перераспределению территорий и политическому сдвигу в регионе.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51002" y="1298460"/>
            <a:ext cx="4313100" cy="11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новых этнических общностей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Возникли новые этнические группы — татары, башкиры, буряты, а также началось переселение тюркских племён, что стратегически изменило этнический и культурный ландшафт Евразии.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оценки монгольских завоеваний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историки подчёркивают масштабные разрушения и гибель миллионов людей в результате вторжений, оценивая завоевания как период насилия и разорения.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отмечают положительные последствия — создание новых торговых путей, усиление обмена знаниями и формирование связей между Востоком и Западом.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Жестокость монголов сочеталась с религиозной толерантностью, что позволяло сохранять разнообразие верований в пределах империи и облегчало управление многонациональными землями.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государства унаследовали элементы монгольского административного управления, что оказало влияние на развитие их политических институтов и правовых систем.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51052"/>
            <a:ext cx="9144000" cy="2089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734501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Монгольская эпоха: время вызовов и трансформаций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425500" y="1869638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Монгольские завоевания преобразили Евразию, породив крупнейшую империю и усилив культурные и экономические связи. Этот период стал одновременно временем разрушения и стимулом для исторического развития.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2026-05-10T13:36:58Z</dcterms:created>
  <dcterms:modified xsi:type="dcterms:W3CDTF">2026-05-10T13:36:58Z</dcterms:modified>
</cp:coreProperties>
</file>