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9100" y="2382108"/>
            <a:ext cx="3306000" cy="25569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05000" y="3284900"/>
            <a:ext cx="4415100" cy="13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человеке, чьё сознание делает мир глубже и больнее.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4005000" y="702675"/>
            <a:ext cx="4415100" cy="226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«...Чтоб мыслить и страдать...» в лирике Ф. И. Тютчева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527750" y="1573800"/>
            <a:ext cx="2648700" cy="615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8600" y="207230"/>
            <a:ext cx="3276600" cy="26238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3405200"/>
            <a:ext cx="7986600" cy="122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Тютчев: поэт мысли, чувства и тайны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4206800" y="676700"/>
            <a:ext cx="4415100" cy="15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Фёдор Тютчев соединил в поэзии философскую глубину, тонкое чувство и романтическое видение мира. Его стихи коротки, но в них раскрываются человек, природа и вечные вопросы жизни.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34350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Строка подчёркивает: способность мыслить не только возвышает человека, но и делает его более уязвимым перед сложностью жизни.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строки «чтоб мыслить и страдать»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467925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Сознание открывает противоречия мира, его изменчивость и неустойчивость, поэтому размышление у Тютчева почти всегда связано с тревогой.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201500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Внутренний мир человека у поэта важнее внешнего поведения: понимание и боль идут рядом и рождают глубокую лирику.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80" y="2607868"/>
            <a:ext cx="2523882" cy="19224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5" y="2607868"/>
            <a:ext cx="2523882" cy="19224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7993" y="2607868"/>
            <a:ext cx="2523882" cy="192248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54250" y="517075"/>
            <a:ext cx="8035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у Тютчева: взгляд через поэзию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539980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наедине с миром
</a:t>
            </a:r>
            <a:pPr algn="ctr" indent="0" marL="0">
              <a:lnSpc>
                <a:spcPct val="100000"/>
              </a:lnSpc>
              <a:buNone/>
            </a:pPr>
            <a:r>
              <a:rPr lang="en-US" sz="10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Тютчева часто стоит перед миром как перед загадкой. Он чувствует расстояние между собой и природой, временем, другими людьми. Такое состояние передаёт не слабость, а острую внутреннюю жизнь, в которой каждое чувство звучит особенно сильно.
</a:t>
            </a:r>
            <a:endParaRPr lang="en-US" sz="1078" dirty="0"/>
          </a:p>
        </p:txBody>
      </p:sp>
      <p:sp>
        <p:nvSpPr>
          <p:cNvPr id="9" name="Text 3"/>
          <p:cNvSpPr txBox="1"/>
          <p:nvPr/>
        </p:nvSpPr>
        <p:spPr>
          <a:xfrm>
            <a:off x="6096005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Пейзаж, который помогает увидеть душу
</a:t>
            </a:r>
            <a:pPr algn="ctr" indent="0" marL="0">
              <a:lnSpc>
                <a:spcPct val="100000"/>
              </a:lnSpc>
              <a:buNone/>
            </a:pPr>
            <a:r>
              <a:rPr lang="en-US" sz="9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иллюстрации подходят портрет поэта и ночной или грозовой пейзаж. Туман, вода, ветер и тяжёлое небо у Тютчева не просто красивы: они как будто повторяют настроение человека и делают внутренний мир заметным для читателя.
</a:t>
            </a:r>
            <a:endParaRPr lang="en-US" sz="1069" dirty="0"/>
          </a:p>
        </p:txBody>
      </p:sp>
      <p:sp>
        <p:nvSpPr>
          <p:cNvPr id="10" name="Text 4"/>
          <p:cNvSpPr txBox="1"/>
          <p:nvPr/>
        </p:nvSpPr>
        <p:spPr>
          <a:xfrm>
            <a:off x="3317993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Неуверенность и поиск смысла
</a:t>
            </a:r>
            <a:pPr algn="ctr" indent="0" marL="0">
              <a:lnSpc>
                <a:spcPct val="100000"/>
              </a:lnSpc>
              <a:buNone/>
            </a:pPr>
            <a:r>
              <a:rPr lang="en-US" sz="10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Тютчева человек редко уверен в себе полностью. Он размышляет, сомневается, пытается понять, что скрыто за видимой стороной вещей. Это делает его образ особенно живым: он не завершён, а постоянно находится в движении мысли и переживания.
</a:t>
            </a:r>
            <a:endParaRPr lang="en-US" sz="1078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000" y="517075"/>
            <a:ext cx="8079900" cy="69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и мотивы поэзии Тютчева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34350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Одиночество в его стихах связано с ощущением, что человеку трудно до конца быть понятым. Это не внешняя изоляция, а внутреннее чувство отделённости от других.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2779913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Тайна души и молчание важны потому, что не всё можно выразить словами. У Тютчева тишина часто кажется более значимой, чем длинное объяснение.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820088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у поэта редко бывает безоблачной: в ней есть радость, но также испытание, разлука и боль. Чувство оказывается сильным, но хрупким.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6860213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у Тютчева показывает не только красоту, но и напряжение мира. Буря, ночь, бездна и мгновение создают образ жизни, полной контрастов.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100" y="1396347"/>
            <a:ext cx="3891600" cy="24054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08850" y="13927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стихи Тютчева чаще всего сосредоточены на внутренней жизни человека и его переживаниях.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9975" y="3974250"/>
            <a:ext cx="38916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Поэзия Ф. И. Тютчева; тематическая группировка мотивов по текстам стихотворений.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3891600" cy="6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мотивы тютчевской лирики
</a:t>
            </a:r>
            <a:endParaRPr lang="en-US" sz="2439" dirty="0"/>
          </a:p>
        </p:txBody>
      </p:sp>
      <p:sp>
        <p:nvSpPr>
          <p:cNvPr id="10" name="Text 4"/>
          <p:cNvSpPr txBox="1"/>
          <p:nvPr/>
        </p:nvSpPr>
        <p:spPr>
          <a:xfrm>
            <a:off x="5008850" y="27566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Преобладают мысль, тревога и природа: именно они формируют философское ядро его поэзии.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3462" y="1205475"/>
            <a:ext cx="420300" cy="420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75162" y="1245345"/>
            <a:ext cx="425700" cy="3405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0762" y="3061600"/>
            <a:ext cx="425700" cy="37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77862" y="3040650"/>
            <a:ext cx="420300" cy="4203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мысль у Тютчева связана со страданием
</a:t>
            </a:r>
            <a:endParaRPr lang="en-US" sz="2773" dirty="0"/>
          </a:p>
        </p:txBody>
      </p:sp>
      <p:sp>
        <p:nvSpPr>
          <p:cNvPr id="9" name="Text 2"/>
          <p:cNvSpPr txBox="1"/>
          <p:nvPr/>
        </p:nvSpPr>
        <p:spPr>
          <a:xfrm>
            <a:off x="540762" y="1808225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Мысль открывает сложность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внимательнее человек размышляет, тем яснее видит противоречия жизни. Мысль расширяет взгляд, но вместе с этим приносит тревогу и беспокойство.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75162" y="1808225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неустойчив и изменчив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Тютчев показывает, что ничто не остаётся неподвижным: чувства меняются, время идёт, гармония оказывается краткой. Осознание этой нестойкости и вызывает душевное напряжение.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40762" y="3643400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Красота становится острее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Сознание помогает замечать красоту природы и человеческого чувства, но именно поэтому человек сильнее переживает их хрупкость. Видеть глубже значит чувствовать острее.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775162" y="3643400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 и знание рядом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поэзии Тютчева понимание мира не отделяется от боли. Когда человек узнаёт больше, он не становится спокойнее — он становится внутренне глубже и ранимее.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142" y="1563550"/>
            <a:ext cx="8071866" cy="295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раскрывается внутренний конфликт человека
</a:t>
            </a:r>
            <a:endParaRPr lang="en-US" sz="2743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1116441"/>
            <a:ext cx="80799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у Тютчева размышление превращается в душевное напряжение.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29400" y="1431950"/>
            <a:ext cx="7819200" cy="6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Тютчева природа никогда не остаётся просто фоном. Она помогает показать чувства героя: тревогу, ожидание, радость или скрытую печаль, которые не всегда можно назвать прямо.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517075"/>
            <a:ext cx="80799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как отражение души человека
</a:t>
            </a:r>
            <a:endParaRPr lang="en-US" sz="2800" dirty="0"/>
          </a:p>
        </p:txBody>
      </p:sp>
      <p:sp>
        <p:nvSpPr>
          <p:cNvPr id="7" name="Text 3"/>
          <p:cNvSpPr txBox="1"/>
          <p:nvPr/>
        </p:nvSpPr>
        <p:spPr>
          <a:xfrm>
            <a:off x="729400" y="2596100"/>
            <a:ext cx="7819200" cy="6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Буря, ветер и гроза обычно передают внутреннее смятение, тогда как тишина, туман и вечер создают ощущение глубины и сосредоточенности. Пейзаж становится психологическим.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729400" y="3685527"/>
            <a:ext cx="7819200" cy="6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Ночь и небо у поэта часто связаны с размышлением о тайне жизни. Через природные картины читатель лучше понимает душевное состояние лирического героя.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2425" y="1838800"/>
            <a:ext cx="4821300" cy="190725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87350" y="1518452"/>
            <a:ext cx="240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сравнение помогает увидеть, как разные тексты по-разному раскрывают одну и ту же философскую тему.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87350" y="2978800"/>
            <a:ext cx="240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текстах сочетаются покой и напряжение, а красота мира выглядит хрупкой и изменчивой.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стихотворений Тютчева по ключевым мотивам
</a:t>
            </a:r>
            <a:endParaRPr lang="en-US" sz="2177" dirty="0"/>
          </a:p>
        </p:txBody>
      </p:sp>
      <p:sp>
        <p:nvSpPr>
          <p:cNvPr id="10" name="Text 4"/>
          <p:cNvSpPr txBox="1"/>
          <p:nvPr/>
        </p:nvSpPr>
        <p:spPr>
          <a:xfrm>
            <a:off x="3578875" y="4230450"/>
            <a:ext cx="48213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Стихотворения Ф. И. Тютчева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47" y="0"/>
            <a:ext cx="4028405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94750" y="1971350"/>
            <a:ext cx="39348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Тютчева любовь редко бывает безмятежной: рядом с нежностью появляются вина, сомнение и страх утраты. Чувство становится испытанием, которое раскрывает глубину человеческой души.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594750" y="3227758"/>
            <a:ext cx="39348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сильное взаимное чувство у поэта часто оказывается хрупким и недолгим. Поэтому в его любовной лирике так заметны разлука, тоска и тихая внутренняя боль.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246075" y="517075"/>
            <a:ext cx="43737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Любовная лирика Тютчева и трагизм чувства
</a:t>
            </a:r>
            <a:endParaRPr lang="en-US" sz="2762" dirty="0"/>
          </a:p>
        </p:txBody>
      </p:sp>
      <p:sp>
        <p:nvSpPr>
          <p:cNvPr id="8" name="Text 3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164150" y="1539450"/>
            <a:ext cx="3365400" cy="204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контрасты делают короткие стихи особенно выразительными и философски насыщенными.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540000" y="517075"/>
            <a:ext cx="43200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Сводный анализ лирики Тютчева по материалам школьной презентации
</a:t>
            </a:r>
            <a:endParaRPr lang="en-US" sz="1300" dirty="0"/>
          </a:p>
        </p:txBody>
      </p:sp>
      <p:sp>
        <p:nvSpPr>
          <p:cNvPr id="6" name="Text 3"/>
          <p:cNvSpPr txBox="1"/>
          <p:nvPr/>
        </p:nvSpPr>
        <p:spPr>
          <a:xfrm>
            <a:off x="540000" y="1539450"/>
            <a:ext cx="41193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endParaRPr lang="en-US" sz="6500" dirty="0"/>
          </a:p>
        </p:txBody>
      </p:sp>
      <p:sp>
        <p:nvSpPr>
          <p:cNvPr id="7" name="Text 4"/>
          <p:cNvSpPr txBox="1"/>
          <p:nvPr/>
        </p:nvSpPr>
        <p:spPr>
          <a:xfrm>
            <a:off x="540075" y="3121350"/>
            <a:ext cx="41193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ключевых противопоставлений постоянно помогают поэту показывать сложность мира и чувств.
</a:t>
            </a:r>
            <a:endParaRPr lang="en-US" sz="1334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100" y="1396347"/>
            <a:ext cx="3891600" cy="24054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08850" y="13927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напряжённые противопоставления связаны с природными образами и состояниями души, которые у Тютчева почти всегда идут рядом.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9975" y="3974250"/>
            <a:ext cx="38916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Аналитическое сопоставление мотивов по стихотворениям Ф. И. Тютчева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3891600" cy="6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Контрасты в поэзии Тютчева
</a:t>
            </a:r>
            <a:endParaRPr lang="en-US" sz="2439" dirty="0"/>
          </a:p>
        </p:txBody>
      </p:sp>
      <p:sp>
        <p:nvSpPr>
          <p:cNvPr id="10" name="Text 4"/>
          <p:cNvSpPr txBox="1"/>
          <p:nvPr/>
        </p:nvSpPr>
        <p:spPr>
          <a:xfrm>
            <a:off x="5008850" y="27566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контраст, тем глубже ощущение внутреннего конфликта и нестабильности мира.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и личный опыт поэта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540000" y="1235100"/>
            <a:ext cx="1969500" cy="1400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1803: рождение
</a:t>
            </a:r>
            <a:pPr algn="l" indent="0" marL="0">
              <a:lnSpc>
                <a:spcPct val="100000"/>
              </a:lnSpc>
              <a:buNone/>
            </a:pPr>
            <a:r>
              <a:rPr lang="en-US" sz="10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Фёдор Тютчев родился в дворянской семье и с ранних лет получил хорошее образование, что позже помогло ему соединить поэзию, размышление и знание европейской культуры.
</a:t>
            </a:r>
            <a:endParaRPr lang="en-US" sz="1291" dirty="0"/>
          </a:p>
        </p:txBody>
      </p:sp>
      <p:sp>
        <p:nvSpPr>
          <p:cNvPr id="10" name="Text 3"/>
          <p:cNvSpPr txBox="1"/>
          <p:nvPr/>
        </p:nvSpPr>
        <p:spPr>
          <a:xfrm>
            <a:off x="2849200" y="2983100"/>
            <a:ext cx="1867500" cy="150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1820-е годы: дипломатическая служба
</a:t>
            </a:r>
            <a:pPr algn="l" indent="0" marL="0">
              <a:lnSpc>
                <a:spcPct val="100000"/>
              </a:lnSpc>
              <a:buNone/>
            </a:pPr>
            <a:r>
              <a:rPr lang="en-US" sz="10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за границей познакомила его с политической жизнью Европы и усилила интерес к противоречиям истории, человеческой мысли и общественного выбора.
</a:t>
            </a:r>
            <a:endParaRPr lang="en-US" sz="1237" dirty="0"/>
          </a:p>
        </p:txBody>
      </p:sp>
      <p:sp>
        <p:nvSpPr>
          <p:cNvPr id="11" name="Text 4"/>
          <p:cNvSpPr txBox="1"/>
          <p:nvPr/>
        </p:nvSpPr>
        <p:spPr>
          <a:xfrm>
            <a:off x="4871750" y="2329925"/>
            <a:ext cx="1704300" cy="150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 жизнь и утраты
</a:t>
            </a:r>
            <a:pPr algn="l" indent="0" marL="0">
              <a:lnSpc>
                <a:spcPct val="100000"/>
              </a:lnSpc>
              <a:buNone/>
            </a:pPr>
            <a:r>
              <a:rPr lang="en-US" sz="10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Пережитые потери, разлуки и сложные отношения стали источником внутреннего напряжения, которое особенно заметно в его лирике о любви и одиночестве.
</a:t>
            </a:r>
            <a:endParaRPr lang="en-US" sz="1244" dirty="0"/>
          </a:p>
        </p:txBody>
      </p:sp>
      <p:sp>
        <p:nvSpPr>
          <p:cNvPr id="12" name="Text 5"/>
          <p:cNvSpPr txBox="1"/>
          <p:nvPr/>
        </p:nvSpPr>
        <p:spPr>
          <a:xfrm>
            <a:off x="6892675" y="1582300"/>
            <a:ext cx="17043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1873: завершение пути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концу жизни Тютчев был признан как крупный поэт и мыслитель; его стихи остались примером глубокой и очень личной философской лирики.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91825" y="1996342"/>
            <a:ext cx="4228200" cy="14612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слова темы и их значение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540000" y="1563550"/>
            <a:ext cx="32931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помогают увидеть, как Тютчев превращает простые понятия в философские образы.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40000" y="2927450"/>
            <a:ext cx="32931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слова связаны с внутренней жизнью человека и показывают, что у Тютчева каждая деталь несёт философский смысл.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391825" y="4050900"/>
            <a:ext cx="42282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ключевых понятий лирики Ф. И. Тютчева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142" y="1563550"/>
            <a:ext cx="8071866" cy="295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понимать строку «чтоб мыслить и страдать»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1116441"/>
            <a:ext cx="80799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Смысловая последовательность по стихотворениям и наблюдениям о лирике Тютчева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43325" y="1043525"/>
            <a:ext cx="4765500" cy="7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 Тютчева помогают понять, что сложные чувства можно выражать точно и без лишних слов. Это особенно важно, когда трудно объяснить своё состояние другим людям.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2329500" cy="32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Тютчев важен для современного школьника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743325" y="2343749"/>
            <a:ext cx="4765500" cy="7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лирика близка подросткам: в ней есть одиночество, поиск себя, страх непонимания и желание быть услышанным. Эти переживания знакомы многим и сегодня.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3743325" y="3577624"/>
            <a:ext cx="4765500" cy="7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Тютчев учит замечать, что за внешним спокойствием часто скрывается глубокая жизнь души. Такое чтение развивает внимательность к людям и к собственным мыслям.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100" y="1396347"/>
            <a:ext cx="3891600" cy="24054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08850" y="13927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поэта настроение часто меняется быстро: одно впечатление почти сразу переходит в другое, усиливая ощущение живого внутреннего движения.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9975" y="3974250"/>
            <a:ext cx="38916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Аналитическая схема эмоциональных состояний в лирике Ф. И. Тютчева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3891600" cy="6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Эмоциональная динамика лирики Тютчева
</a:t>
            </a:r>
            <a:endParaRPr lang="en-US" sz="2439" dirty="0"/>
          </a:p>
        </p:txBody>
      </p:sp>
      <p:sp>
        <p:nvSpPr>
          <p:cNvPr id="10" name="Text 4"/>
          <p:cNvSpPr txBox="1"/>
          <p:nvPr/>
        </p:nvSpPr>
        <p:spPr>
          <a:xfrm>
            <a:off x="5008850" y="27566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показывает, что краткая гармония у Тютчева не отменяет напряжения, а только на время его смягчает.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540000" y="517075"/>
            <a:ext cx="8079900" cy="4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идея поэзии Тютчева
</a:t>
            </a:r>
            <a:endParaRPr lang="en-US" sz="2800" dirty="0"/>
          </a:p>
        </p:txBody>
      </p:sp>
      <p:sp>
        <p:nvSpPr>
          <p:cNvPr id="5" name="Text 2"/>
          <p:cNvSpPr txBox="1"/>
          <p:nvPr/>
        </p:nvSpPr>
        <p:spPr>
          <a:xfrm>
            <a:off x="729400" y="1322250"/>
            <a:ext cx="78192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Мысль у Тютчева не просто помогает понимать мир — она делает человека глубже, внимательнее и одновременно уязвимее перед его тайнами и изменчивостью.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729400" y="2171583"/>
            <a:ext cx="78192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Страдание в его стихах не выглядит слабостью. Оно становится признаком живого сердца, которое чувствует красоту мира и его несовершенство.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729400" y="3011392"/>
            <a:ext cx="7819200" cy="58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у Тютчева постоянно находится между знанием и невозможностью узнать всё до конца. Именно в этом напряжении рождается его философская лирика.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729400" y="3839050"/>
            <a:ext cx="78192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показывает, что молчание, природа и любовь говорят о человеке не меньше, чем прямые признания. Поэтому его стихи звучат так честно и глубоко.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8600" y="207230"/>
            <a:ext cx="3276600" cy="26238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0000" y="3405200"/>
            <a:ext cx="7986600" cy="122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Тютчев: мысль, чувство и тайна человека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4206800" y="676700"/>
            <a:ext cx="4415100" cy="15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Поэзия Тютчева учит видеть, что сознание открывает миру и красоту, и драму. Поэтому его строки о мысли и страдании остаются близкими и понятными даже сегодня.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2026-05-19T08:18:53Z</dcterms:created>
  <dcterms:modified xsi:type="dcterms:W3CDTF">2026-05-19T08:18:53Z</dcterms:modified>
</cp:coreProperties>
</file>