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и другие виды транспорта: география, связь и движение
</a:t>
            </a:r>
            <a:pPr algn="l" indent="0" marL="0">
              <a:lnSpc>
                <a:spcPct val="90000"/>
              </a:lnSpc>
              <a:buNone/>
            </a:pPr>
            <a:r>
              <a:rPr lang="en-US" sz="18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соединяет территории, людей и хозяйство; водный транспорт особенно важен для дальних грузов.
</a:t>
            </a:r>
            <a:endParaRPr lang="en-US" sz="1881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влияет на то, где появляются предприятия и города, и как развиваются торговые связи. Более 80% грузов по объёму перевозят морем, поэтому морские пути — ключ к международной торговле. В географии транспорт рассматривают как сеть путей, узлов и маршрутов.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 географии: почему он важен для хозяйства стран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75" y="1295870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381" y="1291100"/>
            <a:ext cx="263288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619" y="1291100"/>
            <a:ext cx="338513" cy="30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319" y="3055087"/>
            <a:ext cx="338513" cy="300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транспорта и их назначение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024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 поездок на короткие и средние расстояния и удобен для доставки «от двери до двери». Особенно ценен, когда груз нужно быстро довезти до конкретного адреса.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1697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
</a:t>
            </a:r>
            <a:endParaRPr lang="en-US" sz="1187" dirty="0"/>
          </a:p>
        </p:txBody>
      </p:sp>
      <p:sp>
        <p:nvSpPr>
          <p:cNvPr id="13" name="Text 4"/>
          <p:cNvSpPr txBox="1"/>
          <p:nvPr/>
        </p:nvSpPr>
        <p:spPr>
          <a:xfrm>
            <a:off x="339292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Перевозит большие массы грузов и множество пассажиров на средние и дальние расстояния. Удобен для перевозки тяжёлых партий и грузов промышленного назначения.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86017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транспорт
</a:t>
            </a:r>
            <a:endParaRPr lang="en-US" sz="1071" dirty="0"/>
          </a:p>
        </p:txBody>
      </p:sp>
      <p:sp>
        <p:nvSpPr>
          <p:cNvPr id="15" name="Text 6"/>
          <p:cNvSpPr txBox="1"/>
          <p:nvPr/>
        </p:nvSpPr>
        <p:spPr>
          <a:xfrm>
            <a:off x="60777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там, где важна скорость и большие расстояния между пунктами. Полёты помогают быстро доставлять пассажиров и срочные грузы, когда счёт идёт на время.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450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транспорт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1169725" y="3036775"/>
            <a:ext cx="31917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транспорт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Выгоден для тяжёлых, объёмных и массовых грузов, особенно в международных перевозках. Морские линии связывают разные страны и обеспечивают крупные партии товаров на дальние расстояния.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Перемещает нефть, газ и продукты их переработки. Это надёжный вариант для сырья, когда важны непрерывность поставок и транспортировка по фиксированным направлениям.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Трубопроводный транспорт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372" y="1394038"/>
            <a:ext cx="5449256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быстрый и самый дорогой — авиационный; водный выигрывает по цене и вместимости. На практике выбирают комбинацию по расстоянию и срочности.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и отраслевых данных.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выбор транспорта зависит от расстояния, массы груза и срочности доставки.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транспорта по основным признакам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и морские суда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Контейнеровозы: груз в «ящиках» через океаны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Контейнеровозы перевозят товары между портами разных стран и континентов. Благодаря стандартизированным контейнерам перевозка удобна для международной торговли. Такие суда берут большие партии грузов за один рейс.
</a:t>
            </a:r>
            <a:endParaRPr lang="en-US" sz="943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Танкеры и балкеры: сырьё и массовые товары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Танкеры перевозят нефть и нефтепродукты, а балкеры — массовые грузы вроде угля и руды. Эти суда рассчитаны на большие объёмы и длительные маршруты. Именно они часто «питают» промышленность.
</a:t>
            </a:r>
            <a:endParaRPr lang="en-US" sz="966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суда: работа по внутренним путям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суда ходят по рекам, каналам и через систему шлюзов. Они доставляют грузы между речными портами и обеспечивают связь с морем. Поэтому речной транспорт особенно важен для внутренних перевозок.
</a:t>
            </a:r>
            <a:endParaRPr lang="en-US" sz="99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учебных и справочных материалов (величина «свыше 80%»).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моря связано с тем, что суда могут перевозить очень крупные партии за один рейс.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перемещать большие объёмы на дальние расстояния, морской путь обычно становится главным вариантом.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морского транспорта в мировой торговле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транспорт отличается большой грузоподъёмностью и низкой стоимостью перевозки одной тонны. Это удобно, когда нужно отправлять не поштучно, а целыми партиями.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 соединяют порты разных стран и позволяют доставлять грузы на тысячи километров. Для международной торговли это часто самый экономичный способ доставки.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хорошо подходит для массовых и тяжёлых товаров: нефти, угля, зерна, руды, контейнеров и строительных материалов. Такие грузы выгоднее перевозить морем на дальние расстояния.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водного транспорта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Суда продвигаются медленнее авиации и часто медленнее поездов.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сведений о водных перевозках.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и речное сообщение зависит от погоды, льда, сезона и наличия судоходных путей. Обычно груз требует перегрузки в порту и дальнейшей доставки по суше.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типичной цепочки для экспортных и импортных перевозок с ролью портов как узлов.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груза через водный транспорт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перевозят большие массы грузов и пассажиров с относительно низкими затратами энергии. Это делает их важными для постоянных поставок и массовых перемещений.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странах сеть железных дорог объединяет промышленные районы, города и транспортные узлы. Благодаря этому грузы и люди быстрее добираются до нужных пунктов.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Поезда особенно нужны для угля, руды, леса, контейнеров и продукции тяжёлой промышленности. Железная дорога связывает производственные районы с потребителями и портами.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Скоростные линии уменьшают время между крупными центрами, а пригородные поезда ежедневно перевозят тысячи пассажиров. Так формируется удобный ритм передвижений.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транспорт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 (условные баллы для наглядного сравнения).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быстрее всего из-за высокой скорости полёта, а водный транспорт обычно медленнее. На скорость влияют расстояние, маршрут и удобство пересадок.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выбирать транспорт стоит не только по скорости, но и по условиям перевозки и доступности пути.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разных видов транспорта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«от двери до двери»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Автомобили, автобусы и грузовики ежедневно перевозят людей и товары внутри городов и между населёнными пунктами. Они особенно удобны там, где нужно добраться прямо к месту назначения.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больших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сложности автомобильных перевозок связаны с пробками, аварийностью, шумом и выхлопными газами. В крупных городах это отражается и на качестве воздуха, и на скорости движения.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 в повседневной жизни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Авиационный транспорт нужен для дальних поездок и срочной доставки грузов. Он помогает поддерживать связь между удалёнными регионами, когда поездка по суше заняла бы слишком много времени.
</a:t>
            </a:r>
            <a:endParaRPr lang="en-US" sz="1082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особенно подходят для пассажиров на большие расстояния и для ценных или срочных грузов, например лекарств и документов. Такие перевозки требуют надёжных условий и точного расписания.
</a:t>
            </a:r>
            <a:endParaRPr lang="en-US" sz="1096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Аэропорты включают взлётно‑посадочные полосы, терминалы, службы безопасности и диспетчерские службы. Плюс развита инфраструктура для багажа, что обеспечивает быстрое обслуживание пассажиров.
</a:t>
            </a:r>
            <a:endParaRPr lang="en-US" sz="998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транспорт и его особенности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взаимосвязи «топливо — выбросы — нагрузка» (условные значения для сравнения).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топлива расходуется, тем выше выбросы загрязняющих веществ. На итоговую нагрузку влияют тип топлива и режим перевозок.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общий тренд: при перевозке большого потока грузов и пассажиров более экономичными часто оказываются железная дорога и водный транспорт.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нагрузка транспорта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876" y="1808050"/>
            <a:ext cx="3003148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отраслевые сведения о грузоперевозках (обобщение).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типичные грузы и примеры того, как разные виды транспорта используются в хозяйстве и международной торговле.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транспорта «лучше всего» работают со своими типами грузов: по массе, стоимости перевозки и срочности.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перевозят разные виды транспорта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принятия решения: расстояние → срочность → объём груза → стоимость → инфраструктура.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транспорта для перевозки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12" y="1473492"/>
            <a:ext cx="185700" cy="165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737" y="1471725"/>
            <a:ext cx="147525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012" y="3293697"/>
            <a:ext cx="185700" cy="1650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68900" y="480000"/>
            <a:ext cx="82062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вокзалы и аэропорты как транспортные узлы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принимают суда и обеспечивают работу причалов, складов и терминалов. Через портовые службы грузы перегружаются и переходят с морского или речного маршрута на сухопутный.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Вокзалы концентрируют железнодорожные перевозки и организуют посадку пассажиров, а также обработку грузов. Они связаны с городскими улицами и дальними линиями сети.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0300" y="3680655"/>
            <a:ext cx="7941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Аэропорты обслуживают воздушные линии: от подготовки рейсов до работы терминалов и служб безопасности. В больших узлах аэропорты соединяются с логистикой и транспортом внутри города.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распределения (условные доли для наглядного сравнения).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транспорта по-разному распределяют время между пассажирами и грузами. Железные дороги и авиация могут обслуживать оба направления одновременно.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Секторная диаграмма подчёркивает: транспорт — это не только передвижение людей, но и основа снабжения предприятий и торговли.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Пассажирские и грузовые перевозки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Электромобили и электрический общественный транспорт постепенно расширяются. Их преимущество — более чистая работа в городе при условии экологичной выработки электроэнергии.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Высокоскоростные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высокоскоростные железные дороги и современные решения для управления движением. Это уменьшает время поездки между крупными городами и снижает затраты.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Умное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системы управления движением помогают повысить безопасность и точность расписаний. С их помощью снижаются задержки, а ресурсы используются эффективнее.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логистика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мировой логистике растут роль контейнерных перевозок и цифровое отслеживание грузов. Маршруты планируются точнее, чтобы сократить простои и расходы.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транспорта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делает мир связанным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транспорта решает свои задачи: водный экономичен на дальних партиях, железнодорожный — на больших сухопутных потоках, автомобильный — на гибкой доставке, авиационный — для максимальной скорости. Вместе они образуют сеть, влияющую на торговлю, мобильность и развитие регионов.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2026-05-11T22:52:26Z</dcterms:created>
  <dcterms:modified xsi:type="dcterms:W3CDTF">2026-05-11T22:52:26Z</dcterms:modified>
</cp:coreProperties>
</file>