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 в английском: слова, фразы и диалоги для каждого дня.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Drinks: English Vocabulary for Everyday Life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привычной еде, понимать учебные диалоги и повторять важные грамматические модели: like, some/any, much/many и countable/uncountable nouns.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нужна тема еды и напитков?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Food and Drinks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breakfast, lunch, dinner и snack помогают назвать основные моменты дня, когда человек ест. Они часто встречаются в диалогах, рассказах о режиме и заданиях на аудирование.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bread, rice, meat, fish, fruit, vegetables, cheese, eggs, soup, sandwich, cake и sweets описывают привычную еду. Важно учиться узнавать их в контексте и не путать общее слово food с конкретными названиями.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water, juice, milk, tea и coffee нужны для разговоров о том, что пьют дома, в школе и в кафе. Это один из самых частотных блоков лексики.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нужны прилагательные delicious, tasty, healthy, unhealthy, fresh, hot, cold, sweet, salty и spicy. Они помогают не только назвать продукт, но и выразить своё отношение к нему.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нужна, чтобы легко говорить о завтраке перед школой, выборе перекуса и любимой еде. Чем чаще слова используются в жизни, тем быстрее они запоминаются.
</a:t>
            </a:r>
            <a:endParaRPr lang="en-US" sz="9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чаще всего встречаются в школьных диалогах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используют слова из повседневной еды, потому что они нужны для описания завтрака, обеда и ужина.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 — everyday food words; отдельно выделяются напитки, которые часто нужны для выбора и сравнения.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распределение составлено по тематическому набору лексики урока, 2025
</a:t>
            </a:r>
            <a:endParaRPr lang="en-US" sz="6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часто начинается с простых слов: porridge, toast, eggs, yogurt и fruit. Такой завтрак легко представить, потому что эти продукты знакомы школьникам каждый день. В английских фразах можно сказать: I have breakfast at 7 o’clock.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 тарелке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breakfast plate обычно видны cereal with milk, toast, an egg and some fruit. Иллюстрация помогает быстро связать слово с предметом и запомнить его без перевода. Это особенно удобно для коротких устных ответов.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вариант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говорить не только о том, что едят, но и о вкусе: My favourite breakfast is… For breakfast I eat… Такие фразы делают ответ личным и помогают строить короткий, но связный рассказ.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Breakfast: еда, которая начинает учебный день
</a:t>
            </a:r>
            <a:endParaRPr lang="en-US" sz="25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and Uncountable Nouns in the Topic Food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существительного влияет на выбор слов some, any, much и many.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 образуют множественное число и сочетаются с many, а uncountable nouns требуют much и some.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примеры составлены по материалам темы Food and Drinks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480" y="1648250"/>
            <a:ext cx="79065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для разговоров о еде
</a:t>
            </a:r>
            <a:endParaRPr lang="en-US" sz="2566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вкусе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Do you like…? помогает быстро узнать предпочтения собеседника. В ответах обычно используют Yes, I do. или No, I don’t., поэтому диалог получается коротким и понятным.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утром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What do you eat for breakfast? задаёт простой вопрос о привычках. На него удобно отвечать фразой I usually have… добавляя знакомые продукты и напитки.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There is some milk in the fridge. и There are two apples on the table. помогают описывать наличие продуктов. Они показывают разницу между единственным и множественным числом.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нужны, чтобы задавать вопросы, давать ответы и описывать обычную ситуацию без лишних слов. В 7 классе такой формат особенно полезен для устной практики.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диалог в кафе или столовой
</a:t>
            </a:r>
            <a:endParaRPr lang="en-US" sz="226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реплик для школьного диалога о заказе еды и напитков.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 и выражение предпочтений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вкусе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favourite, like, love, prefer, enjoy и hate помогают точно описать отношение к еде. Они часто используются в простых ответах, когда нужно рассказать о своих привычках и вкусах.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My favourite food is pizza. и I like apples, but I don’t like onions. показывают, как строить короткое высказывание. В них легко заметить полезные связки и противопоставление мнений.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говорить о предпочтениях делает речь живой и личной. Семиклассники учатся не только называть продукты, но и объяснять, почему им что-то нравится или не нравится.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prefer water to soda. помогает сравнивать два продукта и выбирать более полезный вариант. Такая модель особенно удобна, когда ученик объясняет свой выбор в разговоре.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and Unhealthy Food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Fruit, vegetables, porridge, nuts, yogurt, fish и water обычно относят к healthy food. Эти слова полезно знать, когда нужно рассказать о хорошем выборе на каждый день.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которую едят реже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Chips, sweets, fast food, fizzy drinks и cakes чаще относят к unhealthy food. Важно понимать, что речь идёт не о запрете, а о еде, которую лучше есть не слишком часто.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теме часто встречаются выражения good for you, not very good for you и full of sugar. Они помогают не просто назвать продукт, но и дать ему краткую оценку.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удобно запомнить: полезная еда обычно даёт энергию и содержит больше естественных продуктов, а менее полезная часто имеет много сахара, соли или жира.
</a:t>
            </a:r>
            <a:endParaRPr lang="en-US" sz="9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питания в школьной жизни
</a:t>
            </a:r>
            <a:endParaRPr lang="en-US" sz="248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привычки, которые легко включить в школьный день без сложных правил и специальных продуктов.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поддерживают здоровье регулярная вода, фрукты и овощи; пропуск завтрака и избыток сладостей выглядят наименее полезными.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составленные по учебной теме для 7 класса; без привязки к реальному опросу.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and How Many: выбор формы в вопросах о еде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подходит для веществ и продуктов без точного счёта: milk, water, bread, sugar. Вопрос How much milk do you drink? помогает спросить не о штуках, а об объёме или количестве.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many, когда можно посчитать предметы поштучно: apples, sandwiches, eggs. Вопрос How many apples are there? звучит естественно, потому что речь идёт о количестве отдельных объектов.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чаще употребляется в утверждениях, а any — в вопросах и отрицаниях. Поэтому говорят some bread, some juice, but any apples? и any water? в вопросе о наличии продуктов.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слова полезно определить, можно ли поставить множественное число и нужен ли артикль a/an. Этот быстрый шаг помогает избежать ошибок в упражнениях по теме food and drinks.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продуктов по языковым признакам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существительного влияет на вопрос и ответ в теме 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 слова требуют разных вопросов и ответов, поэтому грамматика напрямую связана с лексикой.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food and drinks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977800"/>
            <a:ext cx="609300" cy="5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школе, дома и в поездке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столовая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 чаще всего нужны слова lunch, meal, menu, soup, salad, sandwich и juice. Они помогают заказать еду, понять меню и описать обычный обед в школе.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язык еды связан с breakfast, dinner, recipe, fridge и kitchen. Эти слова нужны, чтобы говорить о приготовлении пищи, семейных приёмах еды и продуктах, которые лежат в холодильнике.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пикник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 полезны packed lunch, snack, bottle of water, take-away и picnic food. Такой словарь помогает описать еду, которую берут с собой на прогулку, экскурсию или поездку.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 — разные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обстоятельства меняются, все эти слова относятся к одной теме food and drinks. Школьник учится выбирать нужную лексику в зависимости от места, времени и цели разговора.
</a:t>
            </a:r>
            <a:endParaRPr lang="en-US" sz="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слово в упражнении по теме еды
</a:t>
            </a:r>
            <a:endParaRPr lang="en-US" sz="256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алгоритме проверки существительного и формы слова в заданиях по food and drinks.
</a:t>
            </a:r>
            <a:endParaRPr lang="en-US" sz="9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в Италии
</a:t>
            </a:r>
            <a:pPr algn="ctr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легко узнаётся даже теми, кто только начинает изучать английский язык. В уроке она помогает говорить о национальной еде, сравнивать вкусы и обсуждать, почему одно и то же блюдо любят в разных странах.
</a:t>
            </a:r>
            <a:endParaRPr lang="en-US" sz="822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 суп в мировой кухне
</a:t>
            </a:r>
            <a:pPr algn="ctr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встречается во многих странах Азии, а супы есть почти в каждой кухне мира. Такие примеры удобно использовать, когда нужно показать, что food vocabulary подходит для разговора о самых разных традициях питания.
</a:t>
            </a:r>
            <a:endParaRPr lang="en-US" sz="780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 и tacos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 ассоциируется с Великобританией, а tacos — с Мексикой. Эти блюда делают урок ярче, потому что показывают связь языка, культуры и повседневной еды, знакомой детям по картинкам и меню.
</a:t>
            </a:r>
            <a:endParaRPr lang="en-US" sz="77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Around the World: примеры из разных стран
</a:t>
            </a:r>
            <a:endParaRPr lang="en-US" sz="24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темы запоминаются быстрее всего
</a:t>
            </a:r>
            <a:endParaRPr lang="en-US" sz="249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школьники слышат дома и видят в магазине, обычно усваиваются быстрее, чем редкие названия блюд.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понятными оказываются повседневные продукты; новые и менее знакомые слова требуют повторения в коротких фразах и диалогах.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для учебного материала по теме food and drinks; не основана на статистическом исследовании.
</a:t>
            </a:r>
            <a:endParaRPr lang="en-US" sz="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 в теме Food and Drinks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quantity words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пишут a bread или many milk, хотя для таких слов нужны some bread и much milk. Ошибка возникает, когда форма слова выбирается без учёта типа существительного.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 множественном числе забывают получать окончание -s: apple вместо apples, banana вместо bananas. Проверка окончания особенно важна в коротких ответах и тестовых заданиях.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и likes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he, she и it нужно помнить о форме likes: She likes fruit. Без этого предложение звучит грамматически неверно, хотя смысл остаётся понятным.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знакомое слово может быть выбрано неправильно, если не понять смысл задания. Полезно читать всё предложение целиком, а затем проверять spelling, pronunciation и 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0763" y="1648250"/>
            <a:ext cx="62167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3819" y="1648250"/>
            <a:ext cx="932513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устных и письменных заданий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meal, snack, breakfast, dinner и recipe помогают говорить о приёмах пищи и приготовлении. Они подходят для коротких описаний, когда нужно назвать, что едят дома или в школе.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контекст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fridge, fresh и This food is delicious помогают описывать продукты дома. Такие выражения удобно использовать в мини-сообщениях, когда нужно рассказать о еде в холодильнике или любимом блюде.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жажда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I’m hungry и I’m thirsty часто встречаются в диалогах и письменных ответах. Они позволяют быстро и естественно описать состояние перед обедом, в кафе или после уроков.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и меню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order, menu, waiter и I’d like some water полезны в кафе и столовой. Они учат вежливо просить еду и напитки, не делая ответ слишком длинным.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вкуса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healthy, unhealthy, tasty, delicious и fresh помогает выразить отношение к продуктам. С этими словами легко построить простую фразу о том, что нравится, а что кажется слишком сладким или тяжёлым.
</a:t>
            </a:r>
            <a:endParaRPr lang="en-US" sz="8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food and drinks помогает говорить о привычной еде по-английски: от словаря и грамматики до коротких диалогов в магазине, столовой и кафе. Главное — применять знания уверенно и без лишних ошибок.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Drinks: что важно запомнить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2026-05-30T21:37:50Z</dcterms:created>
  <dcterms:modified xsi:type="dcterms:W3CDTF">2026-05-30T21:37:50Z</dcterms:modified>
</cp:coreProperties>
</file>