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К. Лядов и сказание «Кикимора»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превращает сказку в звучащий лес.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Анатолий Лядов — русский композитор, который умел несколькими звуками создать яркий образ. Он любил сказочные сюжеты, тонкие краски и музыку, в которой слышатся народные интонации и маленькие чудеса.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Анатолий Лядов: композитор сказочных картин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песня и не опера, а симфоническое сказание для оркестра. В нём нет слов, зато музыка сама рассказывает историю и помогает увидеть героиню.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Лядов показывает кикимору как маленькое, живое и непоседливое существо. Её характер слышен в коротких интонациях, лёгкой шаловливости и таинственном звучании.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похоже на сказку без текста: оркестр рисует лес, ночь и движение, а слушатель сам представляет волшебный мир.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сказание «Кикимора»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русских поверьях кикимору представляли как крошечное существо, которое может прятаться в тёмном углу или возле печки. Её связывали с домом, ночной тишиной и тихим шорохом. Именно такой образ легко представить на рисунке: старая изба, полумрак и маленькая фигурка в тени.
</a:t>
            </a:r>
            <a:endParaRPr lang="en-US" sz="790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Тайная жительница дома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кикимору воображали и лесной, почти невидимой. Она будто пробирается между деревьями, прислушивается и исчезает раньше, чем её заметят. Такой сказочный образ помогает понять, почему в музыке так много тайны, осторожности и смешного озорства.
</a:t>
            </a:r>
            <a:endParaRPr lang="en-US" sz="83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шалунья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Кикимора — не страшный великан, а скорее маленькая загадка из народной фантазии. В ней есть что-то и пугающее, и забавное. Поэтому художник может показать её совсем крошечной, рядом с огромным лесом или старым домом.
</a:t>
            </a:r>
            <a:endParaRPr lang="en-US" sz="851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Существо из легенды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кикиморы в народных сказках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806" y="1440450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4090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начинается очень осторожно, словно кто-то боится нарушить ночную тишину. С первых звуков возникает чувство ожидания: сейчас в темноте появится что-то маленькое и необычное.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шорохи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слышатся короткие, колючие интонации. Они напоминают тихий шорох, быстрый взгляд по сторонам и осторожные шаги на цыпочках.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не стоят на месте: они будто крадутся и прячутся. От этого кажется, что сказочное существо уже рядом, но всё время ускользает.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музыка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музыкальный рассказ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24050" y="11589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Тишина и ожидание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музыка звучит почти неслышно. Она создаёт ночное настроение и будто приглашает слушателя прислушаться к каждому шороху.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10675" y="2050352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Появление кикиморы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 оркестре проступает образ маленькой героини. Звуки становятся более заметными, но остаются осторожными и таинственными.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24050" y="28924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Быстрое движение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музыка ускоряется, прыгает и сверкает короткими вспышками. Кажется, что кикимора бегает, прячется и играет в прятки.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910675" y="3827327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Волшебный след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ощущение сказки и загадки. Героиня не исчезает совсем — она как будто всё ещё таится в темноте.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инструменты дают блеск, тонкий шорох и ощущение мелькания. Благодаря им кикимора кажется совсем маленькой, быстрой и почти невидимой.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звуки напоминают тёмный лес, глубокую ночь и старый дом. Они делают картину более загадочной и помогают почувствовать пространство вокруг героини.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и деревянные духовые особенно важны: они умеют передать осторожное движение, резкие повороты и сказочное настроение без слов.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инструменты помогают создать образ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3464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6619" y="110890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089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шаги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музыкальные фразы напоминают осторожные шажки. Кажется, что кто-то пробирается по тёмной тропинке и старается не шуметь.
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прыжки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делает музыку очень подвижной. Он словно показывает, как кикимора то подпрыгивает, то исчезает за деревом или за углом.
</a:t>
            </a:r>
            <a:endParaRPr lang="en-US" sz="1600" dirty="0"/>
          </a:p>
        </p:txBody>
      </p:sp>
      <p:sp>
        <p:nvSpPr>
          <p:cNvPr id="13" name="Text 3"/>
          <p:cNvSpPr txBox="1"/>
          <p:nvPr/>
        </p:nvSpPr>
        <p:spPr>
          <a:xfrm>
            <a:off x="544325" y="3430475"/>
            <a:ext cx="80319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в прятки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то появляются, то сразу прячутся. От этого слушателю хочется искать героиню вместе с оркестром и следить за каждым движением.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Звуки, похожие на шаги и прыжки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Сказочность рождают неожиданные повороты мелодии и тихие звуковые вспышки. Они делают музыку живой, а воображение сразу рисует мерцающий лес и тёмный дом.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звучит то колко, то мягко, то совсем тихо, будто меняет краски на глазах. Из-за этого маленькая героиня кажется настоящей, хотя мы видим её только мысленно.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 кажется волшебной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Лядов обратился к русским народным представлениям о домовых и лесных духах. Поэтому в музыке чувствуется старинный сказочный мир, знакомый по преданиям.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ночь, изба и маленькое существо соединяются в одном музыкальном образе. Всё звучит так, будто природа и дом хранят свои тайны.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фольклор делает сказание особенно выразительным. Оно звучит по-русски, понятно и очень образно, словно живая народная легенда.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корни произведения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короткое оркестровое сказание: в нём нет длинного развития, зато сразу слышен один яркий образ — маленькая, хитрая и таинственная кикимора.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меняет краски очень быстро, как будто художник делает несколько точных мазков подряд. Каждая деталь сразу помогает узнать героиню по звучанию.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больших тем и долгих повторов Лядов выбирает краткие, острые интонации. Они создают ощущение движения, шороха и внезапных появлений из темноты.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произведение похоже не на большую повесть, а на яркую сценку из сказки, где всё сказано коротко, точно и очень выразительно.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«Кикимора» отличается от большой симфонии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Кикимора в музыке выглядит маленькой, юркой и беспокойной. Её характер слышен в острых звуках, быстрых скачках и смешных, чуть колючих интонациях.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представить этот образ на рисунке, рядом с крошечной фигуркой легко увидеть огромный тёмный лес или старую избу. Так музыка помогает воображению рисовать сказку.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рисунок характера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3525" y="3345000"/>
            <a:ext cx="30918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представление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возникает образ кикиморы из русских поверий: маленькое существо, связанное с домом, лесом и ночной тайной.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387600" y="935100"/>
            <a:ext cx="30150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 композитора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Лядов превращает народный сюжет в короткую оркестровую картину и выбирает звуки, которые передают характер героини.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664850" y="3345000"/>
            <a:ext cx="30918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портрет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мотивы, необычные тембры и быстрые движения складываются в сказание, где кикимору можно узнать уже по самому звучанию.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рождается музыкальный образ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806" y="1440450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669" y="313700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4090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звуков чувствуется тишина, тайна и ожидание. Музыка словно крадётся по тёмному лесу и не спешит раскрывать свою загадку.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оркестра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инструменты звучат по-разному, как краски на палитре. Они помогают показать и шорох, и блеск, и тёмную глубину сказочного мира.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и резкие повороты делают музыку очень подвижной. Кажется, будто кикимора то прячется, то внезапно выскакивает из укрытия.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Лёгкость и озорство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есть не только загадка, но и шаловливая улыбка. Звуки звучат легко, почти воздушно, поэтому образ не пугает, а удивляет.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важно обратить внимание в музыке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есть сказочный герой, которого легко представить. Кикимора маленькая, подвижная и смешная, поэтому слушать её музыкальные приключения особенно интересно.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сама подсказывает картинки: тёмный лес, старую избу, шорохи и быстрые прыжки. Воображение работает, как в игре в прятки, и это очень увлекает.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внимательно слушать оркестр и замечать, как звуки могут рассказывать историю без слов. Получается маленький музыкальный мультфильм, только без экрана.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музыка интересна детям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Лядов любил небольшие произведения, в которых каждый звук нужен и важен. Он умел несколькими точными штрихами создать яркое настроение и сказочный образ.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музыка часто звучит мягко, красочно и немного необычно. Именно поэтому сказка в его произведениях кажется живой, а оркестр — настоящим волшебным художником.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К. Лядов — мастер музыкальной сказки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Запоминается необычная оркестровая краска: звуки то шепчут, то блестят, то вдруг становятся колкими. Из-за этого образ кикиморы сразу оживает в воображении.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особенность — короткие мотивы. Они легко меняются, как быстрые шаги, и не дают музыке стать скучной или длинной.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произведение похоже на маленький яркий портрет. Лядов не пересказывает сказку подробно, а показывает один точный и очень живой характер.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пьесу запоминающейся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любопытство: хочется узнать, кто прячется в тишине и что случится дальше. Музыка словно тихо зовёт за собой в сказку.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может возникнуть улыбка. Кикимора не страшная, а озорная, и её резкие движения немного напоминают смешную игру.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звучание кажется колючим и таинственным. Это помогает почувствовать ночь, лес и тайные шорохи, будто рядом кто-то осторожно бегает.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 в конце остаётся ощущение волшебства. Музыка долго помнится, потому что в ней есть и загадка, и шутка, и сказочный свет.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музыка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дата напоминает, что композитор сумел превратить народную фантазию в яркий оркестровый образ без единого слова.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1909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именно тогда Лядов создал своё короткое и очень выразительное сказание о кикиморе.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К. Лядов. «Кикимора» (1909)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23" y="435400"/>
            <a:ext cx="4070255" cy="4279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«Кикимора» показывает, как оркестр может рассказывать сказку без слов. Лядов соединил народную фантазию, точные звуки и живой характер, создав маленькое, но очень яркое чудо.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695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маленькая сказка для большого оркестра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2026-05-24T19:11:37Z</dcterms:created>
  <dcterms:modified xsi:type="dcterms:W3CDTF">2026-05-24T19:11:37Z</dcterms:modified>
</cp:coreProperties>
</file>