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и неравенства с параметрами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Дроби, параметры и строгая логика решений.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старшей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требует точных преобразований и внимательной проверки условий, потому что параметр меняет число решений и саму структуру задачи. Здесь особенно важны аккуратность вычислений, умение видеть критические точки и проверять ответ по области допустимых значений.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выражение и область допустимых значений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рациональное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Рациональным называют выражение в виде дроби, где числитель и знаменатель — многочлены. Оно удобно для преобразований, но всегда требует контроля условий, при которых запись остаётся осмысленной.
</a:t>
            </a:r>
            <a:endParaRPr lang="en-US" sz="2146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не может обращаться в ноль ни при каких допустимых значениях переменной. Именно поэтому перед вычислениями необходимо выделить все значения x, которые сразу исключаются из рассмотрения.
</a:t>
            </a:r>
            <a:endParaRPr lang="en-US" sz="2130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параметра
</a:t>
            </a:r>
            <a:pPr algn="l" indent="0" marL="0">
              <a:lnSpc>
                <a:spcPct val="100000"/>
              </a:lnSpc>
              <a:buNone/>
            </a:pPr>
            <a:r>
              <a:rPr lang="en-US" sz="2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параметр a, то допустимость зависит не только от x, но и от выбранного значения параметра. Одна и та же формула может быть корректной для одних a и запрещённой для других.
</a:t>
            </a:r>
            <a:endParaRPr lang="en-US" sz="2184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решение начинается с установления области допустимых значений. Это позволяет избежать ложных преобразований, правильно отсеять запрещённые корни и не потерять важные случаи при дальнейшем разборе.
</a:t>
            </a:r>
            <a:endParaRPr lang="en-US" sz="21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62718"/>
            <a:ext cx="10121400" cy="4807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задач и подходы к их решению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рациональных задач требуют разных приёмов, но везде необходимо контролировать знаменатель и границы изменения ответа.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сначала уточняют допустимость выражений, а затем выбирают метод, соответствующий структуре дробей и числу критических точек.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приёмов решения рациональных задач по алгебре 11 класса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работы с задачами параметра
</a:t>
            </a:r>
            <a:endParaRPr lang="en-US" sz="5000" dirty="0"/>
          </a:p>
        </p:txBody>
      </p:sp>
      <p:sp>
        <p:nvSpPr>
          <p:cNvPr id="12" name="Text 2"/>
          <p:cNvSpPr txBox="1"/>
          <p:nvPr/>
        </p:nvSpPr>
        <p:spPr>
          <a:xfrm>
            <a:off x="683400" y="3732400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ОДЗ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этапе выписывают все ограничения на переменную и параметр. Это сразу отсеивает недопустимые значения и задаёт рамки, внутри которых дальнейшие преобразования остаются равносильными.
</a:t>
            </a:r>
            <a:endParaRPr lang="en-US" sz="2117" dirty="0"/>
          </a:p>
        </p:txBody>
      </p:sp>
      <p:sp>
        <p:nvSpPr>
          <p:cNvPr id="13" name="Text 3"/>
          <p:cNvSpPr txBox="1"/>
          <p:nvPr/>
        </p:nvSpPr>
        <p:spPr>
          <a:xfrm>
            <a:off x="683400" y="4934941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дроби приводят к удобному виду: убирают общий знаменатель, раскрывают скобки, разлагают на множители. На этом шаге важно не нарушить условия, при которых исходная запись была определена.
</a:t>
            </a:r>
            <a:endParaRPr lang="en-US" sz="2117" dirty="0"/>
          </a:p>
        </p:txBody>
      </p:sp>
      <p:sp>
        <p:nvSpPr>
          <p:cNvPr id="14" name="Text 4"/>
          <p:cNvSpPr txBox="1"/>
          <p:nvPr/>
        </p:nvSpPr>
        <p:spPr>
          <a:xfrm>
            <a:off x="683400" y="613748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выделяют такие значения параметра, при которых меняется структура уравнения или неравенства. Обычно это нули знаменателя, совпадения корней или вырождение коэффициентов.
</a:t>
            </a:r>
            <a:endParaRPr lang="en-US" sz="2117" dirty="0"/>
          </a:p>
        </p:txBody>
      </p:sp>
      <p:sp>
        <p:nvSpPr>
          <p:cNvPr id="15" name="Text 5"/>
          <p:cNvSpPr txBox="1"/>
          <p:nvPr/>
        </p:nvSpPr>
        <p:spPr>
          <a:xfrm>
            <a:off x="683400" y="7340034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кандидатов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найденные решения проверяют на принадлежность ОДЗ и на соответствие исходной задаче. Это особенно важно, если в процессе решения выполнялось умножение на выражение с переменной.
</a:t>
            </a:r>
            <a:endParaRPr lang="en-US" sz="2117" dirty="0"/>
          </a:p>
        </p:txBody>
      </p:sp>
      <p:sp>
        <p:nvSpPr>
          <p:cNvPr id="16" name="Text 6"/>
          <p:cNvSpPr txBox="1"/>
          <p:nvPr/>
        </p:nvSpPr>
        <p:spPr>
          <a:xfrm>
            <a:off x="683400" y="854257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случаям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оформляют отдельно для каждого допустимого значения параметра или диапазона параметров. Такой способ помогает не потерять особые случаи и делает решение логически завершённым.
</a:t>
            </a:r>
            <a:endParaRPr lang="en-US" sz="21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возникают там, где алгебраические преобразования становятся неравносильными и требуют дополнительного контроля.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вычислениями, а с нарушением условий допустимости и пропуском проверок на границах.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ошибок при решении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типичных ошибок при решении рациональных задач с параметрами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00" y="2997931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863" y="2977081"/>
            <a:ext cx="533475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100" y="2977081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0250" y="3031411"/>
            <a:ext cx="753300" cy="602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0400" y="3031411"/>
            <a:ext cx="753300" cy="6026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с параметром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 форма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может содержать одну или несколько дробей, зависящих от x и a. Сначала приводят выражение к общему знаменателю, чтобы увидеть структуру и возможные ограничения.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преобразование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на общий знаменатель уравнение обычно сводится к многочлену. Но это преобразование допустимо только при сохранении ОДЗ и учёте значений, обращающих знаменатель в ноль.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корней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корни обязательно сопоставляют с областью допустимых значений. Даже верный по вычислениям ответ может оказаться ложным, если он запрещён исходной дробью.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параметры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значения a делают коэффициенты нулевыми, сокращают дробь или меняют степень уравнения. Такие случаи рассматривают отдельно, потому что они способны изменить число решений.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Вырожденные ситуации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уравнение не имеет решений или, наоборот, имеет бесконечно много решений. Это происходит, когда после преобразований получается противоречие либо тождество для допустимых значений.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решения рационального уравнения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обязательные проверки от области допустимых значений до ответа по случаям.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Критическими считают такие значения a, при которых изменяется число решений, степень уравнения или допустимость преобразований. Именно они отделяют один устойчивый случай от другого.
</a:t>
            </a:r>
            <a:endParaRPr lang="en-US" sz="2453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Вырождение коэффициентов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параметр обнуляет старшие коэффициенты или делает выражение более простым. Тогда уравнение может стать линейным, тождественным либо противоречивым, и это нужно учитывать отдельно.
</a:t>
            </a:r>
            <a:endParaRPr lang="en-US" sz="2346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знаменателя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некотором a знаменатель обращается в ноль, соответствующие значения сразу попадают в особый разбор. В этих точках исходная дробь может быть не определена.
</a:t>
            </a:r>
            <a:endParaRPr lang="en-US" sz="2529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интервалы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критических значений ось параметра делят на промежутки, внутри которых структура решения не меняется. Это упрощает полный анализ и помогает не пропустить редкие случаи.
</a:t>
            </a:r>
            <a:endParaRPr lang="en-US" sz="2384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значения параметра
</a:t>
            </a:r>
            <a:endParaRPr lang="en-US"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число решений зависит от параметра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определяется не только формой уравнения, но и тем, остаются ли допустимыми найденные корни после всех преобразований.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влияет не только на вычисления, но и на саму форму ответа: от единственного корня до пустого или бесконечного множества.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разбор типовых случаев в рациональных уравнениях с параметром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 Ox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уравнение удобно читать как поиск точек, где график дробно-рациональной функции пересекает ось Ox. Если пересечение есть, соответствующее значение x становится кандидатом в ответ, но его обязательно проверяют по области допустимых значений.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Разрывы и асимптоты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важны точки, где функция не определена, и линии, к которым она приближается. Такие разрывы разделяют рисунок на отдельные ветви, а значит, заранее подсказывают, где решения невозможны и где следует искать корни.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параметра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меняет форму графика, смещает ветви и иногда убирает или добавляет точки пересечения с осью. Поэтому одно и то же уравнение при разных значениях параметра может иметь ноль, один, два или больше решений.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рационального уравнения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9" y="2400"/>
            <a:ext cx="847478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неравенства с параметром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одну дробь
</a:t>
            </a:r>
            <a:pPr algn="l" indent="0" marL="0">
              <a:lnSpc>
                <a:spcPct val="100000"/>
              </a:lnSpc>
              <a:buNone/>
            </a:pPr>
            <a:r>
              <a:rPr lang="en-US" sz="2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все слагаемые приводят к одной дроби и сразу выделяют область допустимых значений. Это позволяет увидеть, какие значения x и a исключаются еще до анализа знака.
</a:t>
            </a:r>
            <a:endParaRPr lang="en-US" sz="2387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критические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2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числитель и знаменатель раскладывают на множители, чтобы получить нули и точки разрыва. При наличии параметра их положение может меняться, поэтому важно учитывать все зависимости.
</a:t>
            </a:r>
            <a:endParaRPr lang="en-US" sz="2209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Разбить прямую на интервалы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отметки критических точек определяют знак дроби на каждом промежутке. Для строгого неравенства граничные точки не входят в ответ, а для нестрогого могут входить, если дробь обращается в ноль.
</a:t>
            </a:r>
            <a:endParaRPr lang="en-US" sz="2224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особые значения a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некоторых значениях параметра критические точки совпадают или исчезают, решение пересматривают отдельно. Именно такие случаи чаще всего меняют набор допустимых интервалов и требуют полной проверки.
</a:t>
            </a:r>
            <a:endParaRPr lang="en-US" sz="21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интервалов для неравенств с параметром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рационального неравенства с учетом параметра a.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числа критических точек границы ответа становятся менее устойчивыми: одни интервалы исчезают, другие сливаются, а порядок корней может измениться.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зависимость от параметра, тем важнее отдельный разбор случаев и контроль всех границ.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параметр меняет границы решения неравенства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по теме рациональных неравенств с параметром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173" y="6509875"/>
            <a:ext cx="5376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и вырожденные случаи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знаменатель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некоторых значениях параметра знаменатель может обращаться в ноль в точках, которые раньше считались допустимыми. Тогда задача требует немедленного исключения этих значений из рассмотрения.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и знаменатель имеют общий множитель, выражение упрощается, но только после проверки, не обращается ли этот множитель в ноль. Иначе можно потерять запретную точку.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преобразований уравнение превращается в верное равенство для всех допустимых x. В таком случае ответом становится все множество допустимых значений, а не отдельные корни.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правая и левая части не могут совпасть ни при каком допустимом x, получается пустое множество решений. Такие случаи особенно важно выделять при анализе параметра.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с параметром
</a:t>
            </a:r>
            <a:endParaRPr lang="en-US" sz="5000" dirty="0"/>
          </a:p>
        </p:txBody>
      </p:sp>
      <p:sp>
        <p:nvSpPr>
          <p:cNvPr id="11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979306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без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дроби без учета нулей общего множителя приводит к потере запретных значений. В результате в ответ попадают точки, где исходное выражение не имеет смысла.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4355713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методе интервалов часто забывают о точках, где дробь равна нулю или не определена. Из-за этого ответ становится неполным и нарушается логика знакового анализа.
</a:t>
            </a:r>
            <a:endParaRPr lang="en-US" sz="2300" dirty="0"/>
          </a:p>
        </p:txBody>
      </p:sp>
      <p:sp>
        <p:nvSpPr>
          <p:cNvPr id="14" name="Text 4"/>
          <p:cNvSpPr txBox="1"/>
          <p:nvPr/>
        </p:nvSpPr>
        <p:spPr>
          <a:xfrm>
            <a:off x="7736554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при умножении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умножать неравенство на выражение с неизвестным знаком, направление знака может измениться. Такое преобразование допустимо только после отдельного исследования знака множителя.
</a:t>
            </a:r>
            <a:endParaRPr lang="en-US" sz="2266" dirty="0"/>
          </a:p>
        </p:txBody>
      </p:sp>
      <p:sp>
        <p:nvSpPr>
          <p:cNvPr id="15" name="Text 5"/>
          <p:cNvSpPr txBox="1"/>
          <p:nvPr/>
        </p:nvSpPr>
        <p:spPr>
          <a:xfrm>
            <a:off x="11117437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параметра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рассматривают лишь обычные значения и пропускают особые случаи a. Именно там чаще всего меняется число решений, появляются тождества или возникает противоречие.
</a:t>
            </a:r>
            <a:endParaRPr lang="en-US" sz="2300" dirty="0"/>
          </a:p>
        </p:txBody>
      </p:sp>
      <p:sp>
        <p:nvSpPr>
          <p:cNvPr id="16" name="Text 6"/>
          <p:cNvSpPr txBox="1"/>
          <p:nvPr/>
        </p:nvSpPr>
        <p:spPr>
          <a:xfrm>
            <a:off x="14498091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ОДЗ ответом
</a:t>
            </a:r>
            <a:pPr algn="l" indent="0" marL="0">
              <a:lnSpc>
                <a:spcPct val="100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верно найденные корни нужно сверять с областью допустимых значений. Без этой проверки можно принять формально полученное значение за решение, хотя оно запрещено исходной записью.
</a:t>
            </a:r>
            <a:endParaRPr lang="en-US" sz="22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469220"/>
            <a:ext cx="10121400" cy="51946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решения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рациональных задач требуют разных инструментов и разной глубины разбора.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 структуры выражения: чем больше критических точек и параметрических развилок, тем важнее полный разбор по случаям.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методов решения рациональных уравнений и неравенств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с ОДЗ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не нарушает ли найденное значение x или a область допустимых значений. Если точка запрещена исходным знаменателем, она сразу исключается из ответа.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вид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уравнений ответ может быть представлен отдельными корнями, пустым множеством или всем допустимым множеством. Для неравенств записывают интервалы, их объединения или промежутки с выколотыми точками.
</a:t>
            </a:r>
            <a:endParaRPr lang="en-US" sz="2224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 исходное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каждый кандидат подставляют в исходное уравнение или неравенство, а не в преобразованную запись. Это защищает от ложных корней, появившихся после умножения или сокращения.
</a:t>
            </a:r>
            <a:endParaRPr lang="en-US" sz="2463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граничные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значениям параметра на границах перехода между случаями. Именно там чаще всего меняется число решений, поэтому итог записывают по каждому случаю отдельно.
</a:t>
            </a:r>
            <a:endParaRPr lang="en-US" sz="2529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и правильная запись результата
</a:t>
            </a:r>
            <a:endParaRPr lang="en-US" sz="5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усложнение дроби заметно увеличивает объем проверки: приходится отслеживать больше промежутков, исключений и переходов между случаями.
</a:t>
            </a:r>
            <a:pPr algn="l" indent="0" marL="0">
              <a:lnSpc>
                <a:spcPct val="150041"/>
              </a:lnSpc>
              <a:buNone/>
            </a:pPr>
            <a:r>
              <a:rPr lang="en-US" sz="23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критических точек, тем выше риск пропустить важную границу; системный алгоритм становится обязательным.
</a:t>
            </a:r>
            <a:endParaRPr lang="en-US" sz="233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задачи при увеличении числа критических точек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сложности для учебных задач по теме
</a:t>
            </a:r>
            <a:endParaRPr lang="en-US" sz="14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задачи: точность и 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и неравенства с параметрами учат не только считать, но и мыслить строго: видеть ОДЗ, замечать критические точки и проверять каждый результат по исходному условию.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2026-05-30T04:36:50Z</dcterms:created>
  <dcterms:modified xsi:type="dcterms:W3CDTF">2026-05-30T04:36:50Z</dcterms:modified>
</cp:coreProperties>
</file>