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страна мира: пространство, ресурсы и влияние.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современный мир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 положение определяет масштабы пространства, разнообразие природных условий и различия в хозяйственном развитии регионов, а также формирует особую роль страны в международных связях.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стыке Европы и Азии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карте мира: размеры территории и пространственная неоднородность
</a:t>
            </a:r>
            <a:endParaRPr lang="en-US" sz="2025" dirty="0"/>
          </a:p>
        </p:txBody>
      </p:sp>
      <p:sp>
        <p:nvSpPr>
          <p:cNvPr id="11" name="Text 2"/>
          <p:cNvSpPr txBox="1"/>
          <p:nvPr/>
        </p:nvSpPr>
        <p:spPr>
          <a:xfrm>
            <a:off x="1128043" y="1824113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Россия более густо заселена, лучше обеспечена дорогами и сильнее вовлечена в хозяйственную жизнь, тогда как азиатские территории остаются менее освоенными, но богаты ресурсами.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1090775" y="3143596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страны последовательно сменяются арктические пустыни, тундра, тайга, смешанные и широколиственные леса, степи и полупустыни, что создает контрастные условия жизни и труда.
</a:t>
            </a:r>
            <a:endParaRPr lang="en-US" sz="909" dirty="0"/>
          </a:p>
        </p:txBody>
      </p:sp>
      <p:sp>
        <p:nvSpPr>
          <p:cNvPr id="13" name="Text 4"/>
          <p:cNvSpPr txBox="1"/>
          <p:nvPr/>
        </p:nvSpPr>
        <p:spPr>
          <a:xfrm>
            <a:off x="4698195" y="1587749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Протяженность и 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длина территории усложняет управление, связь между регионами и размещение предприятий, поскольку транспортные издержки и время доставки заметно возрастают на больших расстояниях.
</a:t>
            </a:r>
            <a:endParaRPr lang="en-US" sz="909" dirty="0"/>
          </a:p>
        </p:txBody>
      </p:sp>
      <p:sp>
        <p:nvSpPr>
          <p:cNvPr id="14" name="Text 5"/>
          <p:cNvSpPr txBox="1"/>
          <p:nvPr/>
        </p:nvSpPr>
        <p:spPr>
          <a:xfrm>
            <a:off x="5150472" y="2616280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плотность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распределено крайне неравномерно: наиболее заселены европейская часть, Урал и юг Сибири, а север и восток страны имеют редкую сеть поселений.
</a:t>
            </a:r>
            <a:endParaRPr lang="en-US" sz="932" dirty="0"/>
          </a:p>
        </p:txBody>
      </p:sp>
      <p:sp>
        <p:nvSpPr>
          <p:cNvPr id="15" name="Text 6"/>
          <p:cNvSpPr txBox="1"/>
          <p:nvPr/>
        </p:nvSpPr>
        <p:spPr>
          <a:xfrm>
            <a:off x="4386456" y="3590545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природных условиях, транспортной доступности и историческом опыте освоения напрямую влияют на специализацию регионов, уровень их инфраструктуры и темпы экономического развития.
</a:t>
            </a:r>
            <a:endParaRPr lang="en-US" sz="9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России в структуре мирового хозяйства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страны особенно важна для энергетики, металлургии и лесного комплекса, а также для формирования экспортной специализации.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топливные, лесные и минеральные ресурсы: именно они сильнее всего влияют на промышленность и внешнюю торговлю.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открытым международным и российским статистическим материалам; значения округлены.
</a:t>
            </a:r>
            <a:endParaRPr lang="en-US" sz="5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России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обеспечивает экономику топливом и электроэнергией, поддерживает работу промышленности, транспорта и коммунального хозяйства, а также дает значительную часть экспортных доходов.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центры нефтегазодобычи связаны с Западной Сибирью, Поволжьем, Прикаспием, Тимано-Печорской областью и арктическим шельфом, где сосредоточены основные сырьевые потоки.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энергетики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 в стране производится на тепловых, гидравлических и атомных станциях, поэтому развитие отрасли зависит и от топливной базы, и от водных ресурсов, и от научной школы.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влияет на размещение предприятий, развитие трубопроводов и транспортных узлов, а также на устойчивость регионов, где добыча и переработка топлива формируют основу занятости.
</a:t>
            </a:r>
            <a:endParaRPr lang="en-US" sz="9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140+ млн
</a:t>
            </a:r>
            <a:endParaRPr lang="en-US" sz="9038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проживает в России, при этом население распределено по территории крайне неравномерно.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численность населения сочетается с низкой средней плотностью, поэтому особое значение имеют крупные города и транспортно доступные районы.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текущие оценки численности населения России.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793793"/>
            <a:ext cx="3377400" cy="2060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экономические районы России и их специализация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условия, ресурсы и транспортное положение формируют хозяйственный профиль крупных экономических районов.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районов различается, но в основе везде лежат ресурсы, транспорт и положение относительно главных рынков и путей сообщения.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 России; обобщение по экономическим районам.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России: ведущие отрасли и география размещения
</a:t>
            </a:r>
            <a:endParaRPr lang="en-US" sz="2181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Обрабатывающие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Нефтепереработка, металлургия, химия и машиностроение формируют ядро индустрии, поскольку именно они создают продукцию с высокой добавленной стоимостью и сложной технологией.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отрасли промышленности тяготеют к месторождениям полезных ископаемых и источникам энергии, потому что стоимость сырья и топлива сильно влияет на конечный результат.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размещаются там, где сочетаются сырьевые ресурсы, энергия, транспорт, квалифицированные кадры и научная база, поэтому промышленная карта страны остается очень неравномерной.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агломерация, Урал, Поволжье, Западная Сибирь и Приморье выделяются концентрацией производств, потому что здесь соединяются рынки, кадры, инфраструктура и выгодное положение.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хозяйственное освоение территории
</a:t>
            </a:r>
            <a:endParaRPr lang="en-US" sz="197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влияния природной среды на расселение, транспорт и территориальную организацию хозяйства.
</a:t>
            </a:r>
            <a:endParaRPr lang="en-US" sz="101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56" y="1648250"/>
            <a:ext cx="725288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956" y="1648250"/>
            <a:ext cx="725288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906" y="1648250"/>
            <a:ext cx="725288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431" y="1648250"/>
            <a:ext cx="725288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381" y="1648250"/>
            <a:ext cx="725288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России и ее роль в единстве страны
</a:t>
            </a:r>
            <a:endParaRPr lang="en-US" sz="2432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основа внутренних перевозок на больших расстояниях: они связывают промышленные районы, крупные города и порты, обеспечивая массовую доставку грузов и пассажиров.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территории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и Байкало-Амурская магистрали выполняют объединяющую функцию, сокращая пространственную разобщенность европейской и азиатской частей страны.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играет ключевую роль во внешней торговле, прежде всего через порты Балтики, Черного моря, Дальнего Востока и арктического побережья.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 особенно значим там, где большие расстояния и слабая дорожная сеть делают другие виды сообщения слишком медленными или дорогими.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Нефтепроводы и газопроводы особенно важны для страны с крупной сырьевой базой, потому что они соединяют районы добычи, переработки и экспорта топлива.
</a:t>
            </a:r>
            <a:endParaRPr lang="en-US" sz="8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внешней торговли России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России сосредоточена на крупных товарных группах, где экспорт и импорт заметно отличаются по составу и роли в экономике.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остается преимущественно сырьевым, а импорт — технологическим; это усиливает значение переработки, модернизации и импортозамещения.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ФТС России и Росстата, 2023–2024 гг.; условная структурная схема по основным товарным группам
</a:t>
            </a:r>
            <a:endParaRPr lang="en-US" sz="5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жизнь на пределе возможностей
</a:t>
            </a:r>
            <a:pPr algn="ctr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страны природа диктует особые правила: короткое лето, мерзлота и редкая сеть поселений ограничивают обычное земледелие. Здесь особенно важны оленеводство, добыча полезных ископаемых и северный завоз, без которого удалённые территории остаются изолированными.
</a:t>
            </a:r>
            <a:endParaRPr lang="en-US" sz="824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лес, вода и сырьё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таёжной зоне пространство кажется почти бескрайним, а главным богатством становятся леса, реки и недра. Здесь развиваются лесная промышленность, гидроэнергетика и сырьевые отрасли, а города часто вырастают вдоль рек, железных дорог и промышленных узлов.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лесостепи: хлебные территории страны
</a:t>
            </a:r>
            <a:pPr algn="ctr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России отличается более тёплым климатом, плодородными почвами и длинным вегетационным периодом. Именно поэтому здесь сосредоточены зерновое хозяйство, подсолнечник, сахарная свёкла и крупные сельскохозяйственные районы, формирующие продовольственную основу страны.
</a:t>
            </a:r>
            <a:endParaRPr lang="en-US" sz="816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 как основа хозяйственного освоения
</a:t>
            </a:r>
            <a:endParaRPr lang="en-US" sz="24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России: районы, культуры и специализация
</a:t>
            </a:r>
            <a:endParaRPr lang="en-US" sz="199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напрямую зависит от климата, почв и длительности тёплого периода. Чем благоприятнее условия, тем выше урожайность и разнообразнее набор культур.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Растениеводческие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 юг европейской части, Северный Кавказ, Поволжье, юг Сибири и Алтай. Здесь сосредоточены основные площади зерновых и технических культур.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ведущим культурам относятся пшеница, рожь, ячмень, подсолнечник и сахарная свёкла. Также важны картофель, овощи и кормовые растения для животноводства.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и 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значимы молочное и мясное скотоводство, свиноводство, птицеводство и овцеводство. Их размещение связано с кормовой базой, рынками сбыта и транспортной доступностью.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25752"/>
            <a:ext cx="3377400" cy="14651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России и их функции
</a:t>
            </a:r>
            <a:endParaRPr lang="en-US" sz="2889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формируют опорный каркас страны и различаются по специализации, положению и масштабу влияния.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городов отражает не только население и размер, но и распределение управленческих, транспортных и промышленных функций по территории страны.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общегеографическим сведениям и характеристикам крупнейших городов России
</a:t>
            </a:r>
            <a:endParaRPr lang="en-US" sz="5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 Северный морской путь: этапы освоения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систематическое изучение северных берегов и морских путей России. Экспедиции закладывают основу картографирования Арктики и понимания её природных условий.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 год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получает статус важной транспортной магистрали. Это усиливает связь арктических районов с промышленными центрами страны.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 — начало XXI века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Возобновляется интерес к арктическим ресурсам, ледовой навигации и развитию северных портов. Регион становится важным направлением экономики и науки.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Арктики связывают с модернизацией флота, инфраструктуры и экологической безопасностью. Северный морской путь рассматривается как стратегический маршрут.
</a:t>
            </a:r>
            <a:endParaRPr lang="en-US" sz="9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процессы в России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динамика меняется неравномерно: на неё влияют возрастная структура, миграция, уровень жизни и различия между регионами страны.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устойчивого роста важны повышение рождаемости, снижение смертности и поддержка регионов, где дефицит трудовых ресурсов ощущается сильнее всего.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условные индексные ряды, отражающие общую динамику демографических показателей в 2010–2024 гг.
</a:t>
            </a:r>
            <a:endParaRPr lang="en-US" sz="5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980" y="1572005"/>
            <a:ext cx="422139" cy="4824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80" y="2144022"/>
            <a:ext cx="422139" cy="4824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980" y="2716041"/>
            <a:ext cx="422139" cy="4824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980" y="3279004"/>
            <a:ext cx="422139" cy="4824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980" y="3841960"/>
            <a:ext cx="422139" cy="48244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системе международных экономических и политических связей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356274" y="163987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Европой и Азией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России на стыке двух частей света делает её участником евразийских транспортных и торговых маршрутов. Это усиливает значение страны в международной логистике и региональных связях.
</a:t>
            </a:r>
            <a:endParaRPr lang="en-US" sz="620" dirty="0"/>
          </a:p>
        </p:txBody>
      </p:sp>
      <p:sp>
        <p:nvSpPr>
          <p:cNvPr id="12" name="Text 3"/>
          <p:cNvSpPr txBox="1"/>
          <p:nvPr/>
        </p:nvSpPr>
        <p:spPr>
          <a:xfrm>
            <a:off x="1356274" y="221189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объединения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 работе ООН, БРИКС, ШОС, ЕАЭС и СНГ. Эти форматы помогают развивать политический диалог, экономическое сотрудничество и совместные проекты.
</a:t>
            </a:r>
            <a:endParaRPr lang="en-US" sz="620" dirty="0"/>
          </a:p>
        </p:txBody>
      </p:sp>
      <p:sp>
        <p:nvSpPr>
          <p:cNvPr id="13" name="Text 4"/>
          <p:cNvSpPr txBox="1"/>
          <p:nvPr/>
        </p:nvSpPr>
        <p:spPr>
          <a:xfrm>
            <a:off x="1356274" y="2783916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Внешнеэкономические связи включают поставки сырья, топлива, металлов, удобрений и зерна. Одновременно страна остаётся важным партнёром по перевозкам, транзиту и инфраструктурным проектам.
</a:t>
            </a:r>
            <a:endParaRPr lang="en-US" sz="620" dirty="0"/>
          </a:p>
        </p:txBody>
      </p:sp>
      <p:sp>
        <p:nvSpPr>
          <p:cNvPr id="14" name="Text 5"/>
          <p:cNvSpPr txBox="1"/>
          <p:nvPr/>
        </p:nvSpPr>
        <p:spPr>
          <a:xfrm>
            <a:off x="1356274" y="3346875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мировом рынке Россия известна как крупный поставщик энергетических ресурсов и промышленного сырья. Это поддерживает её роль в глобальных цепочках производства и обмена.
</a:t>
            </a:r>
            <a:endParaRPr lang="en-US" sz="620" dirty="0"/>
          </a:p>
        </p:txBody>
      </p:sp>
      <p:sp>
        <p:nvSpPr>
          <p:cNvPr id="15" name="Text 6"/>
          <p:cNvSpPr txBox="1"/>
          <p:nvPr/>
        </p:nvSpPr>
        <p:spPr>
          <a:xfrm>
            <a:off x="1356274" y="3909830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обмены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контакты охватывают образование, науку и культуру. Такие связи важны для подготовки кадров, совместных исследований и расширения гуманитарного сотрудничества.
</a:t>
            </a:r>
            <a:endParaRPr lang="en-US" sz="6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развитие России
</a:t>
            </a:r>
            <a:endParaRPr lang="en-US" sz="2268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ресурсы и климат задают направления хозяйственного освоения и различия между регионами.
</a:t>
            </a:r>
            <a:endParaRPr lang="en-US" sz="107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и перспективы развития России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441289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неравномерность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страны развита сильнее, чем многие восточные территории. Это усиливает различия в доходах, качестве инфраструктуры и доступе к услугам.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434671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населения, региональные различия и нестабильная рождаемость влияют на рынок труда, нагрузку на социальную сферу и долгосрочные темпы экономического роста.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4418298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сырьевой зависимости требует развития переработки, высоких технологий, науки и цифровых решений, которые повышают конкурентоспособность на внешнем рынке.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6185142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пространств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Арктика, север и Дальний Восток открывают ресурсные и транспортные возможности, но требуют крупных вложений в дороги, энергетику, жильё и экологическую защиту.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8082981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перспективы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опирается на человеческий капитал, внутренний туризм, транзитный потенциал и более глубокую интеграцию в мировую экономику на выгодных условиях.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это не только крупнейшая территория, но и сложная географическая система, где природные ресурсы, население, транспорт и хозяйство формируют её место в современном мире.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пространство возможностей и ответственности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2026-06-02T22:48:56Z</dcterms:created>
  <dcterms:modified xsi:type="dcterms:W3CDTF">2026-06-02T22:48:56Z</dcterms:modified>
</cp:coreProperties>
</file>