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jpe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первой половины XIX века: романтизм, история и новые герои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романтизма, исторических романов и новых героев.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движении: как эпоха изменила литературу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десятилетия XIX века принесли фабрики, быстрый рост городов и новые общественные идеи. Литература откликнулась на эти перемены: сначала усилился романтизм, а затем всё заметнее стал реализм, стремившийся к правдивому изображению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3337906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романтизма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и необычное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Писателей привлекают загадочные события, сильные контрасты, неожиданные судьбы и сказочные мотивы. В романтизме обычная реальность нередко кажется таинственной и наполненной скрытым смыслом.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человека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ставит в центр чувства, мечты и переживания личности. Для писателей важно показать не внешние события, а то, что происходит в душе героя и как он воспринимает мир.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прошлое и народная культура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любили описывать горы, море, ночь и бурю, потому что природа помогает передать настроение. Они также обращались к истории и фольклору, видя в них память народа.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герой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персонаж часто чувствует себя непонятым и чужим среди людей. Он стремится к свободе, спорит с обществом и ищет свой идеал, даже если это делает его жизнь трудной.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Байрон и образ байронического героя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стал голосом поколения, которое остро чувствовало разочарование и жажду свободы. Его стихи и поэмы передавали силу чувств, гордость и внутренний протест против несправедливого мира.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 и протеста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байронического героя — это независимый, мрачноватый и одинокий человек. Он привлёк внимание читателей по всей Европе и повлиял на многих писателей, в том числе на Пушкина и Лермонтова.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не находит покоя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пробудили интерес к национальной истории, теме чести и вопросу о том, как человек ведёт себя в трудные времена. Поэтому Вальтера Скотта считают основателем исторического романа.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 и исторический роман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одним из первых показал, что прошлое можно не только изучать, но и художественно оживлять. В его книгах история становится частью увлекательного сюжета, где рядом действуют реальные события и вымышленные герои.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«Айвенго» и «Квентин Дорвард» читатель видит средневековый мир, рыцарские обычаи и столкновение разных эпох. При этом автор не просто рассказывает о прошлом, а помогает почувствовать его атмосферу.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72297"/>
            <a:ext cx="4417500" cy="20203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произведения первой половины XIX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писатели раскрывали главные темы эпохи через свои самые известные произведения.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заметны романтические мотивы: интерес к личности, прошлому, мечте и сильным чувствам. При этом у каждого автора есть свой особый художественный мир.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первой половины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Э.Т.А. Гофман: фантастика и двойной мир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реальность становится странной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Гофмана обычный город легко превращается в пространство загадок и тревоги. Герой может услышать музыку, увидеть чудо или столкнуться с событием, которое нельзя объяснить только разумом. Так писатель показывает скрытую сторону повседневности.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горшок» и «Крошка Цахес»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особенно заметны ирония, фантазия и игра с привычными представлениями о мире. Герои оказываются втянуты в необычные обстоятельства, где мечта, иллюзия и реальность постоянно соперничают друг с другом.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Гофман важен для литературы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Гофмана открыло новые возможности для литературной сказки и фантастической прозы. Он показал, что необычное может говорить о человеческих страхах, желаниях и внутреннем раздвоении не хуже, чем реалистический рассказ.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 и народная сказка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собирательства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 и Вильгельм Гримм начали записывать народные сюжеты, слышанные от рассказчиков. Они стремились сохранить живую устную традицию и особенности народной речи.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сборника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сборник «Детские и семейные сказки», который стал важным памятником фольклора. Он объединил сказочные истории, знакомые многим поколениям читателей.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сказкам оказался связан с романтической идеей о национальных корнях и памяти народа. Благодаря Гримм народная сказка стала частью литературной культуры Германии.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литературные направления в первой половине XIX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отменял предыдущий сразу: старые темы ещё сохранялись рядом с новыми художественными поисками.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постепенно двигалась от эмоций и мечты к наблюдению за обществом и повседневной жизнью. Это и подготовило укрепление реализма.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литературе первой половины XIX века
</a:t>
            </a:r>
            <a:endParaRPr lang="en-US" sz="11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Гюго и французский романтизм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Гюго показал, что романтизм может говорить не только о чувствах, но и о важных общественных вопросах. Его произведения заставляли читателя задуматься о судьбе человека и о справедливости.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«Собор Парижской Богоматери» средневековый Париж изображён ярко и выразительно. На фоне старинного города раскрываются трагические истории героев и сильные человеческие характеры.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контраст между жестокостью и состраданием. Гюго показывает, как внешний облик человека не всегда совпадает с его душой, и учит видеть ценность внутреннего мира.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Гюго французский романтизм стал заметным во всей Европе. Его книги объединили художественную силу, исторический колорит и сочувствие к человеку.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литература и социальные проблемы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французской прозе и драматургии 1830–1840-х годов всё чаще звучат темы бедности, неравенства и власти денег, которые определяют судьбы простых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проблематика расширила рамки литературы и стала важным шагом к реализму, который стремился показывать жизнь без прикрас, но с вниманием к правде.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Писателей интересуют городская жизнь, судебные ошибки, нравственный выбор и то, как общество влияет на человека, лишая его защиты и достоинства.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романтизма к реализму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смену ведущих литературных интересов в первой половине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Мэри Шелли и роман «Франкенштейн»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существа, оставшегося в одиночестве и непонимании, заставляет задуматься об ответственности учёного, границах эксперимента и цене вмешательства в природу.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Мэри Шелли показывает, как стремление человека создать искусственную жизнь приводит не только к научному открытию, но и к тяжёлым нравственным последствиям для самого создателя.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первой половины XIX века: человек и природа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связывают состояние героя с пейзажем: буря, ночь, море или горы помогают передать тревогу, надежду, одиночество и внутреннюю свободу.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лирики этого времени характерны яркие контрасты, символы и звучные картины, которые делают переживания героя более заметными и сильными.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становятся не просто фоном, а способом выразить чувства, которые трудно сказать прямо, — любовь, память, разочарование и мечту.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внутренний мир человека, поэтому стихотворение часто раскрывает мысли и чувства не меньше, чем события внешней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реализм: основные различия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ведущих направлений первой половины XIX века показывает, как менялись герои, темы и способы изображения жизни.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выделяет исключительную личность и сильные чувства, а реализм стремится к правде жизни, социальным деталям и узнаваемым характерам.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литературы первой половины XIX века
</a:t>
            </a:r>
            <a:endParaRPr lang="en-US" sz="10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эпохи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времени часто соединяла личные переживания с большими событиями эпохи и судьбой народа.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остаются свобода и история: именно они лучше всего показывают интерес писателей к человеку, его выбору и памяти о прошлом.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тем по произведениям Байрона, Скотта, Гофмана, Гюго и Шелли
</a:t>
            </a:r>
            <a:endParaRPr lang="en-US" sz="9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607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86274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36954"/>
            <a:ext cx="4932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эпохи в школьном изучении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классика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Байрона, Скотта, Гофмана, Гюго и Шелли знакомят с книгами, которые повлияли на развитие европейской литературы и до сих пор читаются во многих странах.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романы и сказочные повести помогают увидеть прошлое, национальные традиции и интерес писателей к памяти народа, фольклору и Средневековью.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человеке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учат замечать внутренний мир, чувства и ответственность за поступки, поэтому они остаются важными и для современного читателя.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герои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показывают необычных, одиноких и противоречивых персонажей, по которым можно понять, как в литературе менялось представление о человеке.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выбора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особенно понятны ситуации, где герой должен выбирать между свободой и подчинением, добром и злом, честью и выгодой.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Байрона, Гюго, Шелли и Скотта стали известными образами мировой культуры. Их истории соединяют приключение, эмоции и серьёзные вопросы о добре, выборе и ответственности.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первой половины XIX века остаются важными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Эти произведения легко связываются с жизненным опытом подростков. В них есть поиск себя, спор с окружающими, желание быть свободным и стремление понять, что такое справедливость.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открытия первой половины XIX века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исторический роман, который соединил реальные события с увлекательным сюжетом и сделал прошлое живым и близким для читателя.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Сформировался романтический герой — сильная, одинокая и непохожая на других личность, через которую писатели показывали мечту, протест и внутреннюю борьбу.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Фантастическая проза и более точное изображение общества подготовили реализм второй половины XIX века, где особое значение получили быт, характер и социальная среда.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изменила литературный взгляд на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XIX века показала переход от романтической мечты к более точному изображению жизни. Она оставила ярких героев, новые жанры и важные вопросы о человеке, обществе и ответственности.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2026-05-23T03:17:29Z</dcterms:created>
  <dcterms:modified xsi:type="dcterms:W3CDTF">2026-05-23T03:17:29Z</dcterms:modified>
</cp:coreProperties>
</file>