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Ф.И. Тютчев: поэт мысли, природы и внутреннего конфликта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Тютчева соединяет чувство, мысль и тайну человеческого бытия.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эпоха перемен в России и Европе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жил в эпоху после 1812 года, когда Россия и Европа переживали революции, споры о будущем и поиск новых духовных ориентиров. Его биография связала русскую культуру с европейским опытом.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образование поэта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родился в 1803 году в дворянской семье Орловской губернии и с детства получил домашнее образование, рано приучившее его к чтению и самостоятельному размышлению.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познакомился с античными авторами и европейскими мыслителями, а в 1819–1821 годах учился в Московском университете на словесном отделении, изучая литературу, историю и языки.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юности у него сложилось представление о поэзии как о форме философского высказывания, где личное чувство неотделимо от размышления о мире.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 в Европе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служил в Мюнхене, а затем в Турине, долго живя вдали от России. Этот опыт сделал его внимательным свидетелем европейской политики и культурной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немецкой философией и европейской средой укрепило его взгляд на Россию как на страну с собственной исторической судьбой, не сводимой к западным образцам.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литературу и признание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публикации Тютчева, но они не делают его широко известным: поэт остаётся прежде всего дипломатом.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и другие современники способствуют признанию Тютчева как крупного лирика, достойного внимания широкой публики.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стихам растёт в литературной среде, а их ценят за точность мысли, сжатость и редкую выразительность.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занимает прочное место в русской литературе как образец глубокой философской лирики, не рассчитанной на внешнюю эффектность.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Тютчева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не служит декорацией: она действует, дышит и раскрывается как живая стихия, в которой слышен ритм мироздания.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оказывается перед внутренним разладом, когда разум, чувство и интуиция не совпадают и создают напряжение переживания.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строит стих на резких противопоставлениях: покой и буря, свет и тьма, слово и молчание, любовь и страдание.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Лаконичная форма усиливает смысл: короткое стихотворение у Тютчева нередко звучит как завершённая философская формула.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Тютчева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у Тютчева почти всегда переходит в размышление о скрытых законах 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природная и философская лирика: именно через них поэт глубже всего раскрывает человека и мир.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лирического наследия Ф. И. Тютчева по корпусу наиболее известных стихотворений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037" y="13878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как философия природы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энергия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«Весенней грозе» природное явление становится знаком обновления и внутренней силы, а не просто яркой картиной погоды.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тихий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об осени Тютчев показывает не увядание, а особое состояние покоя, когда природа замирает перед новым кругом жизни.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у поэта связан с ощущением безграничности мира и с тем, что человеку не дано увидеть всё до конца.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и движение стихий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краткая деталь у Тютчева указывает на большие процессы: за конкретным впечатлением всегда стоит живая, непрерывная изменчивость бытия.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«денисьевский цикл»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связанные с Еленой Денисьевой, стали самой трагической страницей любовной лирики Тютчева: в них чувство неотделимо от боли и нравственного напряжения.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этого цикла любовь показана как переживание, которое приносит не только счастье, но и вину, утрату, одиночество и общественное осуждение.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и исповедальная интонация делают эти тексты особенно сильными: личная история превращается в общечеловеческий разговор о цене чувства.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особенно ясно показывают, как Тютчев превращал сложную мысль в короткую и запоминающуюся строку.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Ф. И. Тютчева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Лаконичные афористичные строки помогают поэту выражать недоверие к простым объяснениям и подчёркивают ценность тайны.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523" y="1636550"/>
            <a:ext cx="3664378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Тютчева и их смысл
</a:t>
            </a:r>
            <a:endParaRPr lang="en-US" sz="2028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показывают основные темы лирики Тютчева: природа, любовь, внутренний мир и историческое самосознание.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частные сюжеты у Тютчева ведут к общим философским и историческим выводам.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Тютчева; литературоведческие комментарии к его лирике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поэтический мир Тютчева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его лирики: от образа к скрытому смыслу и философскому выводу.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Европа в представлении Тютчева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видел Россию не как часть Европы, а как самостоятельную цивилизацию с собственной историей, духовной традицией и государственным устройством.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двумя культурными мирами дала ему редкую оптику: он понимал Европу изнутри, но при этом последовательно отстаивал особость русского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538" y="1844204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625" y="1850834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политические взгляды поэта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Тютчев рассуждал о месте России в мировой истории и связывал политические решения с долгой исторической перспективой.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славянский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значение православия и духовного единства славян, рассматривая их как основу культурной и исторической общности.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как столкновение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политика была не набором событий, а борьбой мировоззрений, в которой решается судьба целых цивилизаций.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этапы творчества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тесно связана с его творческой эволюцией: опыт дипломатии, европейская среда и личные утраты постепенно меняли тематику лирики.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жизненные испытания, тем заметнее в поэзии Тютчева историческая и психологическая глубина.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Ф. И. Тютчева; хронология жизни и творчества по данным литературоведения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поэтические приёмы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стихотворение на резких контрастах: свет и тьма, покой и буря, слово и молчание. Благодаря антитезе мысль сразу приобретает напряжение и объём.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часто кратки и сжаты, но внутри этой лаконичности скрыта сложная логика чувства. Инверсия, повторы и риторические вопросы усиливают эмоциональный и смысловой акцент.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 у Тютчева особенно выразительна: ритм, паузы и созвучия делают текст музыкальным, а точность слова помогает передать философское содержание без лишних пояснений.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истории русской литературы XIX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вошёл в число крупнейших русских лириков XIX века, заняв особое место рядом с Пушкиным, Лермонтовым и Фетом.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соединила личное чувство, философскую мысль и космический масштаб, расширив границы традиционной лирики.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его опыту обращались символисты начала XX века: их привлекали многозначность образа, тема тайны и напряжённая музыкальность стиха.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Тютчев стал ориентиром для интеллектуальной лирики, где стихотворение понимается как форма размышления о мире и человеке.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репутация и школьное чтение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Тютчев был известен значительно меньше, чем крупнейшие поэты его века, потому что долго оставался прежде всего дипломатом и публицистом, а не публичным литератором.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произведения входят в школьную программу как образец философской лирики, где природный образ помогает говорить о времени, судьбе и внутреннем мире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Тютчева важно ещё и потому, что его стихи учат видеть за короткой формой глубокий смысл и связывать личное переживание с общими вопросами культуры.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— тревога, хрупкость мира и сложность отношений — делают его поэзию особенно близкой современному читателю.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 и их литературоведческая интерпретация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говорит о том, что остаётся важным и сегодня: о сомнении, одиночестве и границах человеческого знания.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поэт, который заставляет думать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Тютчева соединяет чувство и мысль, личную драму и исторический масштаб. Именно поэтому его стихи остаются живыми: они не только трогают, но и заставляют размышлять.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2026-05-23T11:33:50Z</dcterms:created>
  <dcterms:modified xsi:type="dcterms:W3CDTF">2026-05-23T11:33:50Z</dcterms:modified>
</cp:coreProperties>
</file>