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image" Target="../media/image-1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Россия: большая страна, в которой живут разные люди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где природа, города и люди живут рядом и дружат.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современная Россия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и в Европе, и в Азии. Это огромная страна с разными климатами, городами и народами. Здесь рядом живут моря, горы, леса, сёла и большие современные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узнают по трём полосам — белой, синей и красной. Он поднимается на торжественных событиях и напоминает о стране.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показывает силу государства и его связь с историей и традициями.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важных церемониях. Его слушают стоя, с уважением, потому что он объединяет людей и вызывает чувство гордости за Родину.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главный город страны, где работают органы управления, а также находятся Кремль и Красная площадь. Здесь много музеев, театров, школ и университетов, поэтому город всегда полон 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живёт более 13 миллионов человек. В ней старинные здания соседствуют с новыми улицами, а привычная городская спешка легко уживается с богатой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16638"/>
            <a:ext cx="279600" cy="248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92005"/>
            <a:ext cx="279600" cy="2236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79579"/>
            <a:ext cx="279600" cy="2485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22100" y="3301105"/>
            <a:ext cx="2097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которыми гордится страна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называют культурной столицей России. Здесь особенно много музеев, дворцов, театров и красивых набережных, куда любят приходить жители и гости.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расположен у моря и важен для жизни на Дальнем Востоке. Его любят за порт, мосты и особую морскую атмосферу.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своей историей, памятниками и дружбой разных культур. В городе рядом живут старинные традиции и современная городская жизнь.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крупный промышленный и деловой центр. В городе много школ, театров, предприятий и мест, где школьникам интересно узнавать новое.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помогают стране учиться, работать и развиваться. В них есть университеты, заводы, культурные центры и любимые места для прогулок.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и Нижний Новгород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очень разная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страны есть Арктика и тундра, где долго держится холод. Здесь природа суровая, но очень красивая и необычная.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рек и озёр. Они дают людям воду, помогают перевозить грузы и делают отдых на природе особенно приятным.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тянутся тайга, степи, горы и широкие равнины. В одних местах растут густые леса, в других — просторные поля и холмы.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помогают понять, насколько велика страна. В ней можно увидеть и снег, и лес, и тёплые солнечные пейзажи.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Байкал — природные богатства страны
</a:t>
            </a:r>
            <a:endParaRPr lang="en-US" sz="276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течёт через множество городов и посёлков, словно длинная голубая дорога. На её берегах люди работают, отдыхают и любуются водой. Для перевозок и жизни она очень важна, поэтому её берегут и ценят.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объединяет города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поражает глубиной и прозрачной водой. Это самое глубокое озеро на Земле, и оно выглядит как огромная природная чаша. Здесь живут редкие растения и животные, а сама природа словно просит тишины и заботы.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похожее на сокровище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в дружбе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сохраняют песни, костюмы, блюда и праздники. Это делает жизнь яркой и помогает детям узнавать культуру соседей.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живут по общим законам, помогают друг другу и вместе учатся, работают и строят будущее для всей страны.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 взаимопомощь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издавна живут разные народы. У каждого свои традиции, но всех объединяет общая страна и уважение друг к другу.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Века совместной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открывают путь к будущему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считать, рассуждать и работать вместе. Эти навыки помогают не только на уроках, но и в обычной жизни.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кружках и научных центрах дети пробуют себя в исследованиях, технике и творчестве. Так рождаются любопытство и первые открытия.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кружки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нужны врачам, учителям, строителям, водителям, инженерам и программистам. Чем лучше человек учится, тем полезнее он может трудиться.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 страны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открывают новые знания и знакомят с разными мирами. Библиотеки помогают выбрать нужную книгу и спокойно заниматься с интересом.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библиотеки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106" y="1347675"/>
            <a:ext cx="4147239" cy="3435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достижения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внесла большой вклад в освоение космоса. В 1957 году был запущен первый искусственный спутник Земли, и мир увидел, что дорога к звёздам уже открыта.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Юрий Гагарин первым полетел в космос. Сегодня российские учёные и инженеры продолжают создавать спутники и изучать Землю с орбиты.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 экономика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стране хлеб, овощи, молоко и мясо. На полях, фермах и в садах трудятся люди, которые выращивают продукты для магазинов, школ, столовых и семейных обедов.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машины, металлы, технику и материалы для строительства. Заводы, фабрики и электростанции работают вместе, чтобы дома были тёплыми, улицы светлыми, а предприятия могли выпускать нужные вещи.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торговля, энергетика и IT соединяют всё в одну систему. Они помогают быстро перевозить товары, передавать информацию, экономить время и делать жизнь людей удобнее в больших и малых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соединяет огромную страну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ходили пешком, ездили на лошадях и возили грузы по обычным дорогам. Так начинались связи между деревнями, городами и ярмарками.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дорога рядом с домом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машины, корабли, электрички и поезда помогают добираться на работу, учёбу и отдых. Они также доставляют продукты, письма и нужные вещи.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работают разные виды транспорта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сократили расстояния между частями страны, а метро облегчило поездки по большим городам. Транспорт стал ещё быстрее и удобнее для людей.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выросли авиация и метро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помогли соединить далёкие регионы. Поезда стали перевозить пассажиров и товары быстрее, а путешествия — удобнее и надёжнее.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поезда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31" y="1145868"/>
            <a:ext cx="2604388" cy="201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8794" y="1145868"/>
            <a:ext cx="2604388" cy="2016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страницы культуры, которые хочется рассмотреть
</a:t>
            </a:r>
            <a:endParaRPr lang="en-US" sz="2414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 и стихи открывают детям мир смелых героев, добрых чудес и мудрых слов. Книги помогают представить старинные города, леса и волшебные дороги, по которым хочется идти вместе с героями.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живёт в книге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актёры передают радость, удивление и грусть, а зрители следят за каждым движением. Театр похож на живую книгу: его можно смотреть, слушать и обсуждать после спектакля по дороге домой.
</a:t>
            </a:r>
            <a:endParaRPr lang="en-US" sz="1192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оживают истории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 или дома звучат произведения Петра Чайковского, и сразу становится торжественно и светло. Музыка умеет рассказывать без слов, поэтому её слушают и взрослые, и дети, даже если они сидят очень тихо.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узнают с первых нот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традиции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любят почти в каждой семье: украшают ёлку, дарят подарки и ждут праздничного настроения. Этот день особенно радует детей, потому что чудеса будто приходят по расписанию.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Февраля, 8 Марта, День России и День Победы напоминают о истории, уважении и благодарности. В эти дни люди поздравляют друг друга, говорят добрые слова и проводят время вместе.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семей тоже есть свои маленькие праздники: общий ужин, поход в гости, прогулка в парке или вечерние разговоры. Такие традиции делают дом тёплым, а близких — ещё дружнее.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отмечают вместе, он запоминается сильнее. Общие фото, песни, поздравления и подарки помогают почувствовать, что рядом есть родные люди, с которыми всегда приятно радоваться.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950" y="1564045"/>
            <a:ext cx="2446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04625" y="3301105"/>
            <a:ext cx="24465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спорта особенно любят в России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важны скорость, смелость и умение работать в команде. Болельщики любят напряжённые матчи, а игроки учатся поддерживать друг друга до финального свистка.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работают почти все мышцы, а движения становятся точными и спокойными. Плавание помогает укреплять здоровье и учит держаться уверенно даже в непростой ситуации.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 и метание развивают силу, ловкость и выносливость. Эти занятия подходят тем, кто любит движение и хочет становиться быстрее с каждой тренировкой.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тренируют внимание, память и терпение. Здесь важно думать наперёд, как настоящий маленький стратег, и не забывать, что каждая фигура на доске имеет значение.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в школе, секции или на стадионе учат честной борьбе и уважению к сопернику. Победа радует, а старание и упорство помогают расти даже сильнее медали.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победы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436" y="1638775"/>
            <a:ext cx="2719028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город для учёбы и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услуги, карты, навигаторы и интернет помогают быстро узнавать нужную информацию. Благодаря им легче найти дорогу, записаться к врачу и не потеряться даже в большом городе.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помощники рядом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появляются парки, мосты, школы, дома и станции метро. Людям становится проще гулять, учиться и ездить по делам. Город словно старается не отставать от школьного звонка.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для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экономно расходовать воду и электричество, чтобы природные ресурсы не исчезали зря. Даже маленькие привычки дома и в школе помогают стране заботиться о будущем.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посадка деревьев защищают редких животных и растения. Если беречь леса и реки сейчас, природа и дальше будет радовать людей красотой.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чистоту во дворах, на улицах и у водоёмов, а отходы собирать раздельно. Тогда мусора станет меньше, а воздух и земля будут чище и 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другие страны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продаёт и покупает товары, участвует в торговле и обменивается нужными товарами с другими государствами. Это помогает людям получать новые вещи, а предприятиям — работать и развиваться.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музыканты, спортсмены и школьники встречаются на форумах, выставках и соревнованиях. Там они показывают свои умения, учатся новому и находят друзей из разных стран.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 помогает сравнивать опыт, решать общие задачи и уважать разные культуры. Так страны лучше понимают друг друга и могут сотрудничать, а не спорить.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здесь рядом живут разные народы, меняется природа и соседствуют старинные традиции с современными городами. Такая особенность делает страну особенно разнообразной.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соединяет Россия на своей огромной территории.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здесь рядом живут разные народы, меняется природа и соседствуют старинные традиции с современными городами. Такая особенность делает страну особенно разнообразной.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которую хочется узнавать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удивляет размерами, людьми, природой и достижениями. Чем больше о ней узнаёшь, тем яснее: любить Родину — значит беречь её, уважать её людей и гордиться её жизнью.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2026-05-21T10:12:08Z</dcterms:created>
  <dcterms:modified xsi:type="dcterms:W3CDTF">2026-05-21T10:12:08Z</dcterms:modified>
</cp:coreProperties>
</file>