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А. Н. Толстого «Петр I»: исторический масштаб и главные уроки
</a:t>
            </a:r>
            <a:endParaRPr lang="en-US" sz="2666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 I и переломная эпоха: цена реформ, власть и судьба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А. Н. Толстой создал исторический роман о Петре
</a:t>
            </a:r>
            <a:endParaRPr lang="en-US" sz="2358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писал роман в 1929–1945 годах, опираясь на документы, письма, летописи и исторические исследования. Он соединяет точность факта, эпический размах и живые характеры, показывая рождение новой российской государственности через судьбу Петра.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 I как герой исторического перелома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 стремится преобразовать армию, флот, управление и саму повседневную жизнь страны, подчиняя личные решения государственному замыслу.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энергия и воля сочетаются с резкостью, жесткостью и нетерпимостью к сопротивлению, что делает реформы особенно стремительными и болезненными.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показывает, что исторический масштаб личности способен ускорять развитие страны, но этот рывок неизбежно сопровождается потерями и конфликтами.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Боярский уклад и старая Москва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Замкнутый мир допетровской Руси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реформ Россия предстает как общество с сильной боярской замкнутостью, стрелецким войском и техническим отставанием от Европы. Перемены идут медленно и с трудом.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облик старой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заметны тяжелая одежда, строгая обрядность и закрытость быта. Образ старой России связан с Кремлем, палатами бояр и традиционным московским пространством.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романе рождается петровская модернизация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исторических событий и решений в романе А. Н. Толстого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939" y="1324125"/>
            <a:ext cx="511500" cy="454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733" y="2179071"/>
            <a:ext cx="433913" cy="49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939" y="3075250"/>
            <a:ext cx="511500" cy="4546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733" y="3932084"/>
            <a:ext cx="433913" cy="495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 и Европа: чему учит опыт Запада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Кораблестроение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Голландский опыт морского дела дает Петру практические знания, необходимые для создания флота. Для Толстого это не украшение, а инструмент государственной силы и выхода к морю.
</a:t>
            </a:r>
            <a:endParaRPr lang="en-US" sz="798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и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организованность важна Петру как образец труда, службы и подчинения делу. Он переносит в Россию не моду, а привычку действовать точно и последовательно.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 производство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и ремесленные знания помогают ускорить строительство, оснащение армии и развитие промыслов. Заимствование становится способом догнать более развитые державы.
</a:t>
            </a:r>
            <a:endParaRPr lang="en-US" sz="798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Собственная цель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 не копирует Европу слепо: он берет только то, что служит укреплению России. В этом проявляется его политическая воля и стратегическое мышление.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и новая Россия в сопоставлении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в романе раскрывается не только через события, но и через детали повседневности, речи и поведения персонажей.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резче различие, тем очевиднее исторический перелом: новая Россия строится на службе, дисциплине и государственном центре.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Н. Толстой, роман «Петр I»; аналитическое сопоставление художественных линий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Бояре, стрельцы и народ: социальная цена перемен
</a:t>
            </a:r>
            <a:endParaRPr lang="en-US" sz="2384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Боярство теряет прежнее влияние и привычную замкнутость, потому что новая власть требует службы, а не только происхождения. Для многих это означает болезненный отказ от старых привилегий.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Стрельцы в романе выступают как сила сопротивления новому порядку. Их бунт показывает, что ломка старых институтов сопровождается страхом, насилием и политической нестабильностью.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ясно показывает: государственный успех не бывает бесплатным. За историческим движением стоят принуждение, изнурительная работа и судьбы людей, редко попадающих в центр внимания.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Ремесленники, солдаты и рабочие люди несут основную тяжесть преобразований. Именно на их труде держатся строительство, снабжение армии и создание новых городов.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жизнь Петра: частная судьба в тени государства
</a:t>
            </a:r>
            <a:endParaRPr lang="en-US" sz="236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Евдокия: разрыв с прежней жизнью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 с Евдокией Лопухиной напоминает о мире, который Петр постепенно оставляет позади. Личная связь превращается в знак разлома между семейной традицией и новой государственной логикой, где чувство подчиняется долгу и политике.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Екатерина и ближайшее окружение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отношениях с Екатериной, Меншиковым и Лефортом особенно заметно, как близость становится частью служения делу. Даже доверие здесь окрашено исторической задачей, а не спокойной частной жизнью.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правителя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становится Петр как преобразователь страны, тем заметнее его внутреннее одиночество. Толстой показывает человека, который выигрывает историю, но теряет простую человеческую опору и покой.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342959"/>
            <a:ext cx="3239400" cy="8813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исторические фигуры и их роль в романе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персонажей помогает увидеть, как через них Толстой раскрывает ход истории.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 романе движется не абстрактно, а через столкновение характеров, интересов и исторических позиций.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Н. Толстой, роман «Петр I»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620" y="1266498"/>
            <a:ext cx="1264613" cy="112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1387" y="1266498"/>
            <a:ext cx="1264613" cy="112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87898" y="1266498"/>
            <a:ext cx="1405125" cy="112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65177" y="1266498"/>
            <a:ext cx="1124100" cy="1124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романа А. Н. Толстого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337626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Эпический размах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охватывает большие исторические события и множество действующих лиц. Благодаря широкому охвату эпохи личные судьбы героев воспринимаются как часть судьбы всей страны, а не как отдельные эпизоды.
</a:t>
            </a:r>
            <a:endParaRPr lang="en-US" sz="1062" dirty="0"/>
          </a:p>
        </p:txBody>
      </p:sp>
      <p:sp>
        <p:nvSpPr>
          <p:cNvPr id="15" name="Text 3"/>
          <p:cNvSpPr txBox="1"/>
          <p:nvPr/>
        </p:nvSpPr>
        <p:spPr>
          <a:xfrm>
            <a:off x="2574393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конкретность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подробно показывает одежду, обычаи, служебный уклад, речь и повседневные привычки персонажей. Точная деталь создает ощущение живой исторической среды и делает эпоху зримой и убедительной.
</a:t>
            </a:r>
            <a:endParaRPr lang="en-US" sz="1077" dirty="0"/>
          </a:p>
        </p:txBody>
      </p:sp>
      <p:sp>
        <p:nvSpPr>
          <p:cNvPr id="16" name="Text 4"/>
          <p:cNvSpPr txBox="1"/>
          <p:nvPr/>
        </p:nvSpPr>
        <p:spPr>
          <a:xfrm>
            <a:off x="4811160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диалог и сцены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героев звучат естественно и помогают раскрыть характеры без прямых пояснений автора. Сценичность эпизодов усиливает напряжение, а события воспринимаются как действие на глазах у читателя.
</a:t>
            </a:r>
            <a:endParaRPr lang="en-US" sz="1062" dirty="0"/>
          </a:p>
        </p:txBody>
      </p:sp>
      <p:sp>
        <p:nvSpPr>
          <p:cNvPr id="17" name="Text 5"/>
          <p:cNvSpPr txBox="1"/>
          <p:nvPr/>
        </p:nvSpPr>
        <p:spPr>
          <a:xfrm>
            <a:off x="7047927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романа приближена к эпохе, но остается понятной современному школьнику. Архаические оттенки не мешают чтению, а, напротив, создают историческую атмосферу и поддерживают достоверность повествования.
</a:t>
            </a:r>
            <a:endParaRPr lang="en-US" sz="106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Толстого о власти и реформе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показывает, что государственное обновление оценивается не только по результатам, но и по тому, как оно меняет жизнь людей и нравственный климат эпохи.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 романе звучит мысль о цене реформ: эффективность возможна, но без нравственной меры она становится опасной.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Н. Толстой, роман «Петр I»; аналитическое обобщение по содержанию произведения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народа в романе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8287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реформы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включается в перемены через труд и службу. Мастера, солдаты и ремесленники обеспечивают реальную основу преобразований, хотя сами редко становятся их инициаторами.
</a:t>
            </a:r>
            <a:endParaRPr lang="en-US" sz="827" dirty="0"/>
          </a:p>
        </p:txBody>
      </p:sp>
      <p:sp>
        <p:nvSpPr>
          <p:cNvPr id="10" name="Text 3"/>
          <p:cNvSpPr txBox="1"/>
          <p:nvPr/>
        </p:nvSpPr>
        <p:spPr>
          <a:xfrm>
            <a:off x="35406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верфях, в крепостях и на дорогах люди работают в тяжелейших условиях. Толстой показывает, что исторический успех опирается на терпение и повседневное усилие многих.
</a:t>
            </a:r>
            <a:endParaRPr lang="en-US" sz="827" dirty="0"/>
          </a:p>
        </p:txBody>
      </p:sp>
      <p:sp>
        <p:nvSpPr>
          <p:cNvPr id="11" name="Text 4"/>
          <p:cNvSpPr txBox="1"/>
          <p:nvPr/>
        </p:nvSpPr>
        <p:spPr>
          <a:xfrm>
            <a:off x="55984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остается главным носителем исторической энергии, но платит за реформы больше всего. В романе именно его труд превращает замыслы власти в зримую реальность.
</a:t>
            </a:r>
            <a:endParaRPr lang="en-US" sz="82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3144117"/>
            <a:ext cx="8868600" cy="17061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как символ новой эпохи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38" y="1680225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нового центра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города показано как тяжелое испытание для людей. Болота, принудительный труд и постоянная опасность делают Петербург символом прогресса, за который общество расплачивается огромными усилиями.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5462" y="1699505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рожденный из воли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романе связан не только с географией, но и с политическим выбором России. Он обозначает движение страны к морю, торговле и европейскому пространству, меняя сам вектор истории.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Петра к власти и к государственным преобразованиям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построена по логике исторического движения в романе А. Н. Толстого.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современному школьнику дает роман А. Н. Толстого
</a:t>
            </a:r>
            <a:endParaRPr lang="en-US" sz="2229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учит видеть, что масштабные перемены никогда не бывают простыми. За ними стоят выбор, конфликт интересов и ответственность тех, кто принимает решения.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различать силу реформ и их нравственную цену. Это полезно для понимания истории, в которой результат не всегда оправдывает жесткие средства.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учится связывать судьбу страны с поступками конкретных людей. Такой взгляд развивает историческое мышление и умение оценивать события не только по факту победы.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романа и их значение для изучения литературы
</a:t>
            </a:r>
            <a:endParaRPr lang="en-US" sz="2327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романа образуют не набор отдельных мотивов, а единую систему, где история, политика и нравственный выбор постоянно взаимосвязаны.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тем показывает: роман важен не только как историческое произведение, но и как размышление о границах власти и ответственности.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Н. Толстой, «Петр I»; тематическое обобщение по произведению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1985672"/>
            <a:ext cx="3239400" cy="159588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уроки романа в кратком сопоставлении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что исторический успех у Толстого всегда связан с выбором средств и их человеческими последствиями.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уроки сводятся к одной мысли: преобразования эффективны только тогда, когда историческая цель сочетается с ответственностью перед людьми.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Н. Толстой, роман «Петр I»; сопоставление ключевых эпизодов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939" y="1346859"/>
            <a:ext cx="511500" cy="40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939" y="2222421"/>
            <a:ext cx="511500" cy="40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726" y="3054634"/>
            <a:ext cx="371925" cy="49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0739" y="3932084"/>
            <a:ext cx="495900" cy="495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остается актуальным сегодня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ответственности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заставляет задуматься о том, кто и за что отвечает в период перемен. Это особенно важно сегодня, когда эффективность решений часто обсуждают без учета их последствий для людей.
</a:t>
            </a:r>
            <a:endParaRPr lang="en-US" sz="798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преобразований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показывает, что большие проекты требуют не только замысла, но и человеческих усилий, а иногда — тяжелых жертв. Такой взгляд помогает критически оценивать любую реформу.
</a:t>
            </a:r>
            <a:endParaRPr lang="en-US" sz="798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лидерства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 в романе — пример сильной личности, но не идеального героя. Читатель видит, что лидерство ценно тогда, когда оно связано с целью, знанием и самоконтролем.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как опыт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смотреть на прошлое не как на набор дат, а как на источник выводов для настоящего. Поэтому роман остается важным для школьного чтения и обсуждения.
</a:t>
            </a:r>
            <a:endParaRPr lang="en-US" sz="79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 I у Толстого: величие реформ и нравственный урок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убеждает: Петр создал новую Россию, но путь к этому был тяжелым и противоречивым. Толстой напоминает, что сила государства измеряется не только победами, но и человеческой мерой перемен.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2026-05-23T21:00:41Z</dcterms:created>
  <dcterms:modified xsi:type="dcterms:W3CDTF">2026-05-23T21:00:41Z</dcterms:modified>
</cp:coreProperties>
</file>