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навык описания картинки на английском языке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описания картинок развивает речь, внимание и творческое мышление.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восьмиклассникам учиться описывать картинки?
</a:t>
            </a:r>
            <a:endParaRPr lang="en-US" sz="1982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описанием изображений помогает анализировать детали, находить нужные слова и строить связные предложения. Этот навык необходим для экзаменов, проектов и устных выступлений, развивает уверенность и логическое мышление.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подходят яркие и насыщенные деталями изображения с разнообразными объектами и событиями. Важно, чтобы присутствовали минимум три различных предмета и динамика действий.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картинки для эффективного описания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интересам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должны соответствовать возрастным интересам учеников, показывать знакомые темы — природу, город, школьную жизнь, и создавать возможности для эмоционального и подробного описания.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последовательность описания изображения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указания места событий или окружающей среды, чтобы установить контекст и помочь слушателю представить ситуацию.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ключевые объекты и персонажей, их внешний вид и действия, чтобы создать основной смысл и сюжет картинки.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детали на заднем плане — погоду, время суток, атмосферу, и завершите рассуждениями или предположениями о происходящем.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английские фразы для начала описания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простых конструкций: In the picture I can see..., There is/are..., The photo shows..., чтобы плавно вводить описание.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Указывайте расположение объектов с помощью фраз: On the left/right..., In the background/foreground..., что помогает структурировать рассказ.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эти базовые выражения для уверенного и ясного начала, что упрощает последующее развитие описания.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детали о времени года и дня: It's winter/summer, in the morning/at night, чтобы задать атмосферу.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 описанию людей на картинке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внешность: A young boy, a woman in a blue dress, описание одежды, цвета волос, роста, мимики и позы.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эмоции и настроение персонажей: They look happy, thoughtful или serious, чтобы показать их состояние.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 об их действиях: is reading, is playing, is talking, раскрывая взаимодействие и динамику на изображении.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среда: описание природы и города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Указывайте сезон и природные условия: spring, autumn; trees are green, it’s raining, создавая живую сцену.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городские элементы: modern buildings, busy street, чтобы подчеркнуть особенности фона.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прилагательные для атмосферы: cozy, lively, peaceful, mysterious, которые придают эмоциональный оттенок описанию.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забывайте упоминать погодные условия и фоновые объекты, чтобы картинка стала более полной и выразительной.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 динамика: как отразить происходящее?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Применяйте настоящее продолженное время (Present Continuous): is playing football, are talking, is running для описания активных действий.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роли участников: a teacher is explaining, children are drawing, чтобы раскрыть содержание сцены.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взаимодействия между персонажами, показывая процессы и связи внутри изображения.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в пространстве и расположение объектов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углы расположения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могут находиться in the centre, in the top right corner или в нижнем левом углу. Такое указание помогает структурировать восприятие картины и правильно расположить внимание слушателей.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относительно других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выражения behind, in front of, next to для точного описания позиции объектов. Например, The dog is lying next to the boy помогает четко отразить пространственные отношения.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и рядом с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between и next to описывают соседство предметов на изображении, что дает понимание их взаимного расположения и создает целостную картину для слушателя.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эмоций и общей атмосферы изображения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Определяйте настроение персонажей через выражение лица и позу: happy, worried, relaxed, что делает описание живым и выразительным.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общую атмосферу сцены, используя цвета и освещение: яркие цвета создают cheerful, пасмурный день — более спокойную обстановку.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присутствующих людей влияет на динамику и настроение, например, оживленная толпа или тихое одиночество.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мимика дополнительно передают эмоции и помогают слушателям представить чувства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животных и неодушевлённых предметов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описании животных важно использовать прилагательные, такие как big, small, fluffy, wild, domestic, а также указать окрас и поведение для создания полного образа.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предметов требует применения слов, отражающих размер, форму и возраст, например: large, round, old, new, red, wooden, что помогает точно передать внешний вид объекта.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указывать расположение объекта на картинке и его функцию относительно других элементов, чтобы обеспечить логическую целостность описания.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ключевые лексические группы, которые помогают разнообразить описание и улучшить его качество.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часто используемые слова и выражения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используемой лексики повышает выразительность и помогает избегать повторов в описании.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английского языка и списки лексики для восьмого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стоит избегать при описании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фоновых деталей снижает полноту восприятия, поэтому необходимо уделять внимание окружению и второстепенным элементам на изображении.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одних и тех же слов, например nice или good, делает речь бедной; рекомендуется использовать синонимы и разнообразные выражения.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логической последовательности и упущение эмоций или атмосферы ухудшают качество текста, важно строить связное и живое описание.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структура описания картинки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укажите, что изображено и где происходит действие, чтобы задать общий контекст для слушателя.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Детально опишите основные объекты и действия на картинке, выделяя ключевые моменты.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второстепенные детали, которые не бросаются в глаза, но обогащают картину.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эмоций и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настроение персонажей и общую атмосферу, используя соответствующие слова и выражения.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Подведите итог и выскажите предположения о том, что может произойти дальше или смысл изображения.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обороты и устойчивые выражения для описания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речи начинается с выражений It looks like… и It seems that…, которые помогают предположить содержание картинки.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 suppose… и Perhaps… позволяют выразить гипотезы и сделать описание более живым и естественным.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This scene reminds me of… помогает связать изображение с личным опытом или известными ситуациями.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выражений типа The atmosphere is likely to be… придает речи плавность и повышает впечатление на экзамене.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темы связаны с людьми, что отражает интересы и жизненный опыт подростков.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тематик: что чаще всего описывают восьмиклассники?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описаний людей свидетельствует о важности развития навыков передачи эмоций и действий персонажей.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письменных работ по английскому языку, 2022 год.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успешного самостоятельного описания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 изучайте изображение, выписывайте ключевые слова и распределяйте информацию по разделам для удобства описания.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Применяйте синонимы и избегайте клише, чтобы сделать речь более разнообразной и интересной слушателям.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Практикуйтесь в парах и с помощью онлайн-ресурсов, это способствует укреплению словарного запаса и уверенности в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пример: описание реальной картинки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изображён школьный двор в весенний день. В центре кадра — группа подростков, играющих в баскетбол на спортивной площадке.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обстановки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стоит учительница, наблюдающая за игрой. Деревья вокруг покрыты свежей зеленью, на заднем плане виден фасад школы.
</a:t>
            </a:r>
            <a:endParaRPr lang="en-US" sz="97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изученных фраз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сопровождается применением фраз типа In the picture I can see… и Present Continuous для передачи действий и атмосферы сцены.
</a:t>
            </a:r>
            <a:endParaRPr lang="en-US" sz="93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тренировки и самопроверки при работе с описанием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помогает закрепить структуру описания и улучшить навыки использования лексики и грамматики.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активного словарного запаса происходит через постоянное ввод и закрепление новых слов и выражений.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устной и письменной речи возрастает благодаря систематическим тренировкам и анализу собственных достижений.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 чек-листу обеспечивает выявление и устранение ошибок, повышение качества и логичности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навыка описания для восьмиклассников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описания картинок на английском развивает языковую гибкость и креативность, помогает успешно сдавать экзамены и участвовать в проектах, формируя устойчивое позитивное отношение к изучению языка.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2026-05-07T02:03:41Z</dcterms:created>
  <dcterms:modified xsi:type="dcterms:W3CDTF">2026-05-07T02:03:41Z</dcterms:modified>
</cp:coreProperties>
</file>