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 Оомикота: Введение и ключевые аспекты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организмов с уникальными признаками и значением в природе и сельском хозяйстве.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открытия отдела Оомикота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оомикоты ошибочно считали грибами из-за внешнего сходства. Однако в XX веке биохимия и клеточная структура выявили отличия. Фитофтороз картофеля 1840-х годов стал толчком для изучения этой группы.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строения оомикотов
</a:t>
            </a:r>
            <a:endParaRPr lang="en-US" sz="2237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клеточной стенки
</a:t>
            </a:r>
            <a:pPr algn="l" indent="0" marL="0">
              <a:lnSpc>
                <a:spcPct val="90000"/>
              </a:lnSpc>
              <a:buNone/>
            </a:pPr>
            <a:r>
              <a:rPr lang="en-US" sz="38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оомикотов состоит из целлюлозы, что резко отличается от грибов, у которых доминирует хитин. Это основное отличие поддерживает их особое место в биологии.
</a:t>
            </a:r>
            <a:endParaRPr lang="en-US" sz="1162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мицелия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у большинства оомикотов низший и не содержит перегородок, что разделяет их от многих настоящих грибов с септами. Некоторые формы представлены одноклеточными организмами.
</a:t>
            </a:r>
            <a:endParaRPr lang="en-US" sz="124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
</a:t>
            </a:r>
            <a:pPr algn="l" indent="0" marL="0">
              <a:lnSpc>
                <a:spcPct val="90000"/>
              </a:lnSpc>
              <a:buNone/>
            </a:pPr>
            <a:r>
              <a:rPr lang="en-US" sz="42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Оомикоты могут быть нитевидными или одноклеточными, приспосабливаясь к разным средам — воде, почве и организму хозяина.
</a:t>
            </a:r>
            <a:endParaRPr lang="en-US" sz="127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строения оомикотов
</a:t>
            </a:r>
            <a:endParaRPr lang="en-US" sz="2237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оомикотов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зооспор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бесполом размножении появляются подвижные зооспоры с двумя жгутиками, которые расселяются в водной среде.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Инфекция и рост мицелия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Зооспоры проникают в субстрат или хозяина, где развивается нитчатый мицелий.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гамет формирует ооспоры — устойчивые споры, способные пережить неблагоприятные условия.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ооспор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благоприятных условиях ооспоры прорастают, завершая цикл и возобновляя развитие особи.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Оомикоты принципиально отличаются от грибов по составу клеточной стенки и биологии размножения.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двумя группами по структурам и биологическим признакам.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Оомикоты и настоящие грибы
</a:t>
            </a:r>
            <a:endParaRPr lang="en-US" sz="187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сапрофитов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Сапрофитные оомикоты расщепляют растительные и животные остатки в воде, формируя мицелий на субстрате. Это обеспечивает эффективное разложение органики в водоемах.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деятельность способствует круговороту веществ в пресноводных экосистемах, облегчая разложение листьев и поддерживая баланс биомассы.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адаптации оомикотов к водной среде
</a:t>
            </a:r>
            <a:endParaRPr lang="en-US" sz="2204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Оомикоты в почвенной экосистеме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являются ключевыми разложителями органики в почве, способствуя формированию гумуса и улучшая структуру земли.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паразитируют на корнях растений, вызывая корневые гнили и снижая урожайность сельскохозяйственных культур.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оомикотов поддерживает микробное разнообразие и способствует поддержанию стабильности экосистемы почвы.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Phytophthora infestans и фитофтороз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вызывает массовые поражения картофеля с быстрым разрушением урожая, что приводит к значительным экономическим потерям и угрозе продовольственной безопасности.
</a:t>
            </a:r>
            <a:endParaRPr lang="en-US" sz="929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Plasmopara viticola — мильдью винограда
</a:t>
            </a:r>
            <a:pPr algn="l" indent="0" marL="0">
              <a:lnSpc>
                <a:spcPct val="90000"/>
              </a:lnSpc>
              <a:buNone/>
            </a:pPr>
            <a:r>
              <a:rPr lang="en-US" sz="3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 поражает листья и побеги виноградных лоз, вызывая болезни, которые снижают качество и количество урожая, требуя постоянного контроля и борьбы.
</a:t>
            </a:r>
            <a:endParaRPr lang="en-US" sz="905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эпидемий
</a:t>
            </a:r>
            <a:pPr algn="l" indent="0" marL="0">
              <a:lnSpc>
                <a:spcPct val="90000"/>
              </a:lnSpc>
              <a:buNone/>
            </a:pPr>
            <a:r>
              <a:rPr lang="en-US" sz="3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 паразитов вызывает масштабное уничтожение культур, затрудняя сельское хозяйство и нанося ущерб мировой экономике.
</a:t>
            </a:r>
            <a:endParaRPr lang="en-US" sz="938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представители Оомикота и их вред
</a:t>
            </a:r>
            <a:endParaRPr lang="en-US" sz="200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центр фитопатологии,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 фитофтороза картофеля
</a:t>
            </a:r>
            <a:endParaRPr lang="en-US" sz="1887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наиболее активна в Европе и Северной Америке, вызвав большую часть исторических и современных потерь урожая.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концентрация фитофтороза связана с интенсивным земледелием и климатическими условиями в данных регионах.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Оомикоты ежегодно вызывают значительные потери до 75% урожая картофеля, винограда и томатов, влияя на продовольственную безопасность.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фунгициды остаются основным методом защиты от оомикотозных заболеваний, однако требуют осторожного использования.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Агротехнические меры включают севооборот и контроль условий выращивания для снижения рисков заражения.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устойчивых сортов растений — перспективный и экологичный путь минимизации ущерба от оомикотных патогенов.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оомикотов на экономику и способы борьбы
</a:t>
            </a:r>
            <a:endParaRPr lang="en-US" sz="195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805" y="1384985"/>
            <a:ext cx="421437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4470" y="1384985"/>
            <a:ext cx="421437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66577" y="1398556"/>
            <a:ext cx="443582" cy="39429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вне паразитизма
</a:t>
            </a:r>
            <a:endParaRPr lang="en-US" sz="2784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Минерализация органики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Оомикоты активно разлагают органические остатки, способствуя превращению сложных веществ в доступные для других организмов питательные соединения. Это поддерживает биохимический цикл экосистем.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листового опада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Разлагая опавшие листья и ветки, оомикоты ускоряют процессы образования почвенного гумуса, что улучшает плодородие почв и стимулирует рост растений.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баланса водных экосистем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водоёмах оомикоты утилизируют мертвые остатки животных и растений, поддерживая чистоту воды и здоровье микросреды для обитателей.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Зооспоры оборудованы двумя жгутиками: один длинный и направлен вперед, что обеспечивает активное движение, а второй короткий располагается сзади, стабилизируя направление движения.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уникальная конструкция гарантирует эффективное перемещение зооспор в воде, способствуя быстрому распространению и успешной колонизации новых субстратов для размножения.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Зооспоры: особенности строения и подвижности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фитофторы картофеля
</a:t>
            </a:r>
            <a:pPr algn="l" indent="0" marL="0">
              <a:lnSpc>
                <a:spcPct val="90000"/>
              </a:lnSpc>
              <a:buNone/>
            </a:pPr>
            <a:r>
              <a:rPr lang="en-US" sz="2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размножения и заражения культуры
</a:t>
            </a:r>
            <a:endParaRPr lang="en-US" sz="2548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представителей отдела Оомикота
</a:t>
            </a:r>
            <a:endParaRPr lang="en-US" sz="215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Phytophthora включает опасных фитопатогенов, вызывающих массовые заболевания сельскохозяйственных растений, особенно картофеля и томатов.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Saprolegnia обитает преимущественно в пресноводных водоёмах и часто паразитирует на рыбах, вызывая грибковые инфекции, опасные для аквакультуры.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Pythium представляет группу паразитов корней растений, вызывая гниль и влияя на здоровье и урожайность множества культурных видов.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 постоянно уточняет классификацию и родственные связи оомикотов.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NCBI, Index Fungorum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внутри отдела и ведущие группы Оомикота
</a:t>
            </a:r>
            <a:endParaRPr lang="en-US" sz="1736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классы, семейства и ключевые представители оомикотов с учётом современных систематических данных.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молоди рыб
</a:t>
            </a:r>
            <a:pPr algn="l" indent="0" marL="0">
              <a:lnSpc>
                <a:spcPct val="90000"/>
              </a:lnSpc>
              <a:buNone/>
            </a:pPr>
            <a:r>
              <a:rPr lang="en-US" sz="47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Saprolegnia часто поражает мальков в рыбоводных прудах, вызывая заболевание сапролегниоз. Болезнь проявляется белыми пятнами и пленками на теле рыбы, приводя к значительной смертности при несвоевременном лечении.
</a:t>
            </a:r>
            <a:endParaRPr lang="en-US" sz="1414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загрязнения воды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загрязнённых и перенаселённых водоемах риск массовых вспышек заболеваний сапролегнией возрастает. Стрессы у рыб способствуют развитию инфекции, что требует контроля качества воды и санитарных мер.
</a:t>
            </a:r>
            <a:endParaRPr lang="en-US" sz="1478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Оомикоты в прудах и рыбоводстве: особенности Saprolegnia
</a:t>
            </a:r>
            <a:endParaRPr lang="en-US" sz="1695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оомикотов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осуществляется посредством подвижных зооспор, которые обеспечивают быстрое расселение и заражение новых субстратов в благоприятных условиях.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Спорангии генерируют большое количество зооспор, что позволяет эффективно колонизировать доступные среды обитания и быстро реагировать на изменения окружающей среды.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происходит через слияние мужских и женских гаметангиев, приводя к образованию ооспор с толстой стенкой, устойчивых к неблагоприятным факторам.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Ооспоры могут находиться в состоянии покоя в почве или воде длительное время, обеспечивая выживание оомикотов в период неблагоприятных климатических условий.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250" y="391700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Оомикота
</a:t>
            </a:r>
            <a:endParaRPr lang="en-US" sz="2466" dirty="0"/>
          </a:p>
        </p:txBody>
      </p:sp>
      <p:sp>
        <p:nvSpPr>
          <p:cNvPr id="8" name="Text 1"/>
          <p:cNvSpPr txBox="1"/>
          <p:nvPr/>
        </p:nvSpPr>
        <p:spPr>
          <a:xfrm>
            <a:off x="7949546" y="4471034"/>
            <a:ext cx="880868" cy="6232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4748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Молекулярно-биологические технологии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анализ ДНК позволяет точно идентифицировать виды оомикотов и выяснять их филогенетические связи. Такие методы усиливают понимание их биологической роли и таксономии.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84590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анализ и культивирование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световой и электронной микроскопии помогает детально изучать морфологию спор и клеток. Использование селективных сред способствует изоляции чистых культур для исследований.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и их влияние на Оомикоты
</a:t>
            </a:r>
            <a:endParaRPr lang="en-US" sz="1936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среднегодовой температуры земной поверхности способствует увеличению частоты и интенсивности вспышек болезней, вызываемых оомикотами, особенно в умеренных широтах.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режимов влажности и осадков расширяет ареалы распространения многих опасных видов, что увеличивает риски для сельского хозяйства и природных экосистем.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будущем можно ожидать рост числа эпидемий и изменение их сезонных циклов, что требует разработки адаптивных стратегий защиты растений и аквакультур.
</a:t>
            </a:r>
            <a:endParaRPr lang="en-US" sz="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оомикотов в экологии и сельском хозяйстве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Оомикоты играют ключевую роль в экосистемах как разлагатели и патогены. Их изучение важно для сохранения природных ресурсов и обеспечения устойчивого сельского хозяйства в будущем.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2026-05-08T21:03:46Z</dcterms:created>
  <dcterms:modified xsi:type="dcterms:W3CDTF">2026-05-08T21:03:46Z</dcterms:modified>
</cp:coreProperties>
</file>