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332" y="0"/>
            <a:ext cx="3521087" cy="51434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1245796"/>
            <a:ext cx="4778476" cy="10718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3" b="1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Михайлович Рубцов: поэт тихой лирики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373126" y="2509361"/>
            <a:ext cx="4778476" cy="9925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4747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Жизнь, память, северная природа и нравственный поиск в поэзии Рубцова.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87414" y="3998119"/>
            <a:ext cx="4184585" cy="1631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2757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513" y="0"/>
            <a:ext cx="4038451" cy="51434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6"/>
            <a:ext cx="4198874" cy="15025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сформировался поэт и его мир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86953" y="2066544"/>
            <a:ext cx="4185046" cy="1976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Рубцова началась в военные годы и рано связалась с утратой, северной деревней и детским домом. Именно этот опыт сформировал его особую интонацию — сдержанную, исповедальную и глубоко связанную с образом родного дома.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жизни поэта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он учился в Литературном институте и постепенно заявил о себе как самостоятельный лирик. При жизни вышли сборники, определившие его поэтический облик и круг тем.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биография поэта была насыщена переменами, скитаниями и внутренним напряжением. Этот жизненный путь стал основой для его постоянных размышлений о доме, памяти и духовной опоре.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Тотемском лесотехническом техникуме, затем служба на Северном флоте и работа в разных местах дали Рубцову опыт реальной жизни, который позже вошёл в его стихи.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649" y="1595710"/>
            <a:ext cx="3813331" cy="21253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и события жизни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помогает увидеть, как личная история Рубцова связана с его поэзией.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каждый этап жизни поэта связан с будущими мотивами его лирики: утратой, странствием, памятью и поиском дома.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Н. М. Рубцове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622" y="1408494"/>
            <a:ext cx="2794271" cy="19538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9003" y="1408494"/>
            <a:ext cx="2794271" cy="195380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3273" y="1408494"/>
            <a:ext cx="2794271" cy="195380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Северный пейзаж в судьбе и поэзии Рубцова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2"/>
          <p:cNvSpPr txBox="1"/>
          <p:nvPr/>
        </p:nvSpPr>
        <p:spPr>
          <a:xfrm>
            <a:off x="52651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как пространство памяти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Рубцова деревня не выглядит декоративным фоном: она хранит следы детства, тишину и чувство укоренённости. В его стихах деревянный дом, дорога и поле становятся знаками родной земли, к которой герой мысленно возвращается снова и снова.
</a:t>
            </a:r>
            <a:endParaRPr lang="en-US" sz="991" dirty="0"/>
          </a:p>
        </p:txBody>
      </p:sp>
      <p:sp>
        <p:nvSpPr>
          <p:cNvPr id="13" name="Text 3"/>
          <p:cNvSpPr txBox="1"/>
          <p:nvPr/>
        </p:nvSpPr>
        <p:spPr>
          <a:xfrm>
            <a:off x="3319671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Зима, река и открытый простор
</a:t>
            </a:r>
            <a:pPr algn="ctr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природа у поэта сурова, но не холодна. Зимнее небо, река и заснеженное поле создают образ мира, где человек ощущает и одиночество, и внутреннюю ясность, а каждый пейзажный штрих звучит как часть личной памяти.
</a:t>
            </a:r>
            <a:endParaRPr lang="en-US" sz="991" dirty="0"/>
          </a:p>
        </p:txBody>
      </p:sp>
      <p:sp>
        <p:nvSpPr>
          <p:cNvPr id="14" name="Text 4"/>
          <p:cNvSpPr txBox="1"/>
          <p:nvPr/>
        </p:nvSpPr>
        <p:spPr>
          <a:xfrm>
            <a:off x="6113942" y="3539305"/>
            <a:ext cx="2509601" cy="7290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свет малой родины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Вологодская земля у Рубцова воспринимается как нравственный ориентир, а не только как место на карте. Через неброские детали северного пространства поэт показывает, что подлинная близость к родине рождается из внимания к простому и знакомому.
</a:t>
            </a:r>
            <a:endParaRPr lang="en-US" sz="9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Николая Рубцова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97803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родины у Рубцова связана не с торжественными лозунгами, а с личным чувством принадлежности к малой земле. Родина у него — это память, дом, пейзаж и моральная опора.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784515" y="1947369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сиротства проходит через многие стихи как переживание ранней потери и незащищённости. Из него вырастает особая чуткость к боли, одиночеству и человеческой хрупкости.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7803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его лирике не отделена от человека: она отражает душевное состояние героя и помогает передать тишину, тревогу или надежду без прямых объяснений.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4784515" y="355471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 нравственный поиск завершают внутренний круг рубцовской поэзии. Даже в самых простых строках звучит вопрос о том, что поддерживает человека в мире перемен и утрат.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мотивы поэзии Рубцова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мотивы чаще всего организуют эмоциональный и смысловой строй его стихов.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Рубцова строится вокруг нескольких устойчивых опор, где родина и природа задают основной тон, а остальные мотивы усиливают внутреннее напряжение.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обобщение поэтического корпуса Н. М. Рубцова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язык и интонация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Рубцов пишет ясно и музыкально, избегая усложнённых оборотов. Его речь близка к народной интонации, поэтому даже простые строки звучат доверительно и естественно.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стихов характерны повторы, мягкий ритм и точная пейзажная деталь. Благодаря этому небольшое описание быстро превращается в выражение чувства и памяти.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простота у Рубцова не означает бедности смысла. Напротив, строгая форма и спокойная интонация помогают раскрыть глубокие переживания без лишнего нажима.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254" y="1796732"/>
            <a:ext cx="4314825" cy="17195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сборники Николая Рубцова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5213747" y="1833982"/>
            <a:ext cx="3301603" cy="1657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художественный фокус и внутренняя интонация поэта от книги к книге.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каждым новым сборником поэзия становится более собранной, а тема родины — всё более многослойной и философски значимой.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Прижизненные сборники Н. М. Рубцова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«Звезда полей»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318272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надежды и дома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в стихотворении обозначает свет, который не даёт человеку потеряться. Этот образ связан с домом, совестью и тихой надеждой на внутреннюю устойчивость.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6109043" y="1800225"/>
            <a:ext cx="2507456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философский смысл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Пейзажные детали делают смысл особенно убедительным: ночной холод, тьма и далёкий свет соединяются в цельную картину. Так бытовая точность превращается у Рубцова в размышление о человеческой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«Тихая моя родина»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97803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личная память не отделяется от чувства утраты: тихий пейзаж становится местом, где человек заново осознаёт своё прошлое и право на духовную опору.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784515" y="2055363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Рубцов показывает родину через простые детали — дорогу, воду, травы, деревья, простор, — и именно их ненавязчивость создаёт особую убедительность и лирическую глубину.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7802" y="3620230"/>
            <a:ext cx="3761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незаметной, скромной России у поэта не вызывает громких деклараций; напротив, он рождает ощущение внутренней собранности, доверия к жизни и благодарности памяти.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784515" y="3620230"/>
            <a:ext cx="3761683" cy="8629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Финальное звучание стихотворения утверждает: истинная родина живёт не в эффектных картинах, а в тихом, почти будничном опыте, который поддерживает человека нравственно.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971" y="1472748"/>
            <a:ext cx="8373750" cy="3045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411952"/>
            <a:ext cx="83838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рубцовский лирический сюжет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6"/>
            <a:ext cx="1820400" cy="1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966050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композиция стихотворений Николая Рубцова показывает движение от личного воспоминания к нравственному выводу.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0746" y="1816495"/>
            <a:ext cx="658031" cy="5849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8079" y="1845741"/>
            <a:ext cx="658031" cy="5264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412" y="1779938"/>
            <a:ext cx="658030" cy="6580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войны и сиротства на творчество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Тоска по дому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сиротство сформировало у Рубцова постоянное чувство неустроенности: тема дома в его стихах становится не бытовой, а нравственной, связанной с поиском защиты и устойчивости.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140458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поколения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детство входит в его лирику не через фронтовые сцены, а через сдержанное чувство общей утраты, знакомое многим детям войны и пережитое как личная рана.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907791" y="2576130"/>
            <a:ext cx="2593273" cy="151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опора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испытание превращается в универсальный образ человеческой беззащитности; отсюда в стихах Рубцова особенно важны совесть, тихая вера и потребность в духовной опоре.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влияния на поэзию Рубцова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Рубцов не подражает предшественникам буквально: он переосмысливает классическую традицию, соединяя ясность формы с доверительной интонацией и северной пейзажностью.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влияния сходятся в одном результате — в сдержанной, музыкальной и глубоко личной лирике, где традиция становится частью авторского голоса.
</a:t>
            </a:r>
            <a:endParaRPr lang="en-US" sz="1282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Литературоведческий анализ поэтики Н. М. Рубцова; обобщение на основе школьного курса литературы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признание и оценка современников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48719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жизни Рубцов был известен в литературной среде как оригинальный и очень узнаваемый лирик, однако его слава не была громкой или официально закреплённой.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3339491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интерес к его стихам заметно вырос: они прочно вошли в школьное и вузовское чтение, а сам поэт стал восприниматься как голос нравственной чистоты.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11266" y="2330245"/>
            <a:ext cx="2507456" cy="18845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оценка Рубцова опирается на редкое сочетание простоты и глубины: внешне спокойная речь открывает сильное эмоциональное и философское содержание.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55" y="1658018"/>
            <a:ext cx="2788550" cy="26632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автора и автобиографичность лирики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3424291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Рубцова во многом совпадает с автором по опыту детдома, службы, скитаний и северной памяти, поэтому его стихи звучат особенно лично и доверительно.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215063" y="1800225"/>
            <a:ext cx="2401437" cy="23574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Автобиографическая основа усиливает художественную правду текста: реальные события не заменяют поэзию, а становятся её эмоциональным источником, что особенно заметно на фотографиях и архивных портретах.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49" y="1648618"/>
            <a:ext cx="4225529" cy="20195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Образы-символы в поэзии Рубцова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213747" y="1438275"/>
            <a:ext cx="3044428" cy="24812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символы рубцовской лирики и их смысловые функции.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у Рубцова связаны с природой, но всегда выходят за пределы пейзажа, соединяя личную биографию с нравственным и философским смыслом.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86953" y="4307680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стихотворений Н. М. Рубцова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Рубцов важен сегодня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18272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старшеклассников Рубцов важен как пример того, как из жизненной скромности рождается большая литература, основанная не на эффектности, а на точности чувства.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09043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учат уважать подлинность: ясный язык, внутренняя честность и бережное отношение к природе делают творчество поэта особенно близким нынешнему поколению.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27501" y="214312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помогает современному читателю заново увидеть ценность малой родины, тихого пейзажа и простых человеческих привязанностей, не теряющих смысла в меняющемся мире.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9075" y="1553988"/>
            <a:ext cx="4591050" cy="225266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6" y="411957"/>
            <a:ext cx="8383922" cy="795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доминанты творчества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936581" y="4611497"/>
            <a:ext cx="1820466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00491" y="1676995"/>
            <a:ext cx="2507456" cy="1789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показывает, что у Рубцова ключевые образы не распадаются на отдельные темы: они постоянно взаимодействуют и поддерживают общий тон лирики.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3" dirty="0">
                <a:solidFill>
                  <a:srgbClr val="61A6A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поэзии — родина и память; остальные мотивы не конкурируют с ними, а создают внутреннюю глубину, напряжение и нравственную цельность.
</a:t>
            </a:r>
            <a:endParaRPr lang="en-US" sz="1289" dirty="0"/>
          </a:p>
        </p:txBody>
      </p:sp>
      <p:sp>
        <p:nvSpPr>
          <p:cNvPr id="8" name="Text 3"/>
          <p:cNvSpPr txBox="1"/>
          <p:nvPr/>
        </p:nvSpPr>
        <p:spPr>
          <a:xfrm>
            <a:off x="3890213" y="4017169"/>
            <a:ext cx="3120187" cy="4405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мотивов по стихотворениям Н. М. Рубцова; учебно-аналитическая схема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71575" y="1977628"/>
            <a:ext cx="4778476" cy="992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сила рубцовской поэзии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171575" y="3177362"/>
            <a:ext cx="4778476" cy="6924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Рубцов показал, что тихая, внешне простая лирика способна говорить о самых важных вещах — доме, памяти, совести и родине — с редкой духовной силой и убедительностью.
</a:t>
            </a:r>
            <a:endParaRPr lang="en-US" sz="136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2026-05-20T02:47:14Z</dcterms:created>
  <dcterms:modified xsi:type="dcterms:W3CDTF">2026-05-20T02:47:14Z</dcterms:modified>
</cp:coreProperties>
</file>