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времени свой плод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помогает всему созреть: и природе, и делам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результат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напоминает: всё растёт постепенно. Яблоко не созревает сразу, а чтение, труд и добрые привычки требуют времени, внимания и терпения. Именно так появляется настоящий результат и в природе, и в школе.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«плод»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44825" y="1508882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вырастает после цветка и хранит семена. К плодам относятся яблоко, груша, вишня, слива, огурец и помидор. У каждого растения свой срок созревания.
</a:t>
            </a:r>
            <a:endParaRPr lang="en-US" sz="963" dirty="0"/>
          </a:p>
        </p:txBody>
      </p:sp>
      <p:sp>
        <p:nvSpPr>
          <p:cNvPr id="11" name="Text 3"/>
          <p:cNvSpPr txBox="1"/>
          <p:nvPr/>
        </p:nvSpPr>
        <p:spPr>
          <a:xfrm>
            <a:off x="1244825" y="2284023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переносном смысле плод — это итог старания. Так можно назвать выученное стихотворение, аккуратную поделку, красиво оформленную тетрадь или выполненное без ошибок задание.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1244825" y="3059164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сразу видно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появляется не мгновенно. Сначала есть маленькое начало, потом уход, рост и ожидание. Поэтому пословица учит замечать, как важны время и терпение.
</a:t>
            </a:r>
            <a:endParaRPr lang="en-US" sz="963" dirty="0"/>
          </a:p>
        </p:txBody>
      </p:sp>
      <p:sp>
        <p:nvSpPr>
          <p:cNvPr id="13" name="Text 5"/>
          <p:cNvSpPr txBox="1"/>
          <p:nvPr/>
        </p:nvSpPr>
        <p:spPr>
          <a:xfrm>
            <a:off x="1244825" y="3853700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получилось хорошо, значит, этому предшествовали старание и забота. Плод показывает, что труд не пропал зря, а дал заметный и радостный результат.
</a:t>
            </a:r>
            <a:endParaRPr lang="en-US" sz="9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время начала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просыпается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снег тает, бегут ручьи, набухают почки, и появляется первая зелёная трава. Всё вокруг словно потягивается после сна и готовится к новому росту.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посадка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и на огороде в это время сажают семена. Они выглядят совсем маленькими, но в них уже спрятана будущая сила и большой результат.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кажется скромным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изменения часто незаметны в начале. Но именно из маленького роста потом вырастает крепкое растение. Так и у дел: начало бывает тихим, а итог — заметным.
</a:t>
            </a:r>
            <a:endParaRPr lang="en-US" sz="1087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напоминает, что любой большой успех начинается с первого шага. Главное — не пропустить подходящий момент и начать спокойно, без лишней спешки.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— время роста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света и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солнца больше всего, поэтому растения растут быстро. Листья становятся гуще, цветы раскрываются, а ягоды наполняются соком и сладостью.
</a:t>
            </a:r>
            <a:endParaRPr lang="en-US" sz="1092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накапливается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тёплые месяцы природа словно набирается энергии. Так же и человек: если понемногу учиться каждый день, знания постепенно становятся крепкими и уверенными.
</a:t>
            </a:r>
            <a:endParaRPr lang="en-US" sz="1074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особенно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растениям нужны вода, свет и забота. Без этого рост замедляется. Это хороший пример того, что любой успех держится на внимании и регулярности.
</a:t>
            </a:r>
            <a:endParaRPr lang="en-US" sz="1092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для старания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похоже на время, когда нужно трудиться спокойно, но настойчиво. Тогда к осени появится заметный результат, как спелая ягода после долгого роста.
</a:t>
            </a:r>
            <a:endParaRPr lang="en-US" sz="10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приходит осенний урожай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всё набирало силу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растения тянулись к солнцу, становились крепче, цвели и завязывали плоды. Без летнего ухода урожая бы не было.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плоды созрели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стало прохладнее, яблоки, груши, сливы, овощи и зерно дошли до нужного срока. Теперь их можно собирать.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Наступило время сбора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радуются урожаю, потому что он показывает: труд весной и летом не пропал напрасно. Настал заслуженный результат.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посадили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семена попали в землю. Их поливали, берегли и ждали, пока они начнут расти.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— время отдыха и бережности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замирает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земля покрыта снегом, деревья стоят без листьев, а жизнь будто прячется до весны. Это спокойное время помогает природе сохранить силы.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хранится под снегом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снежным покрывалом растения и мелкие живые существа ждут тепла. Снег, как мягкое одеяло, бережёт их от сильного холода.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людей тоже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приятно отдыхать, читать, мастерить и проводить время с семьёй. Иногда полезно не спешить, а спокойно подготовиться к новому делу.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нового старта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зимнего отдыха приходит новая весна. Так и в жизни: если беречь силы и не торопиться, легче дождаться подходящего момента.
</a:t>
            </a:r>
            <a:endParaRPr lang="en-US" sz="107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дела свой срок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растёт не сразу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ждать, что маленькое семечко за один день станет большим растением. Ему нужны земля, вода, свет и время, чтобы подрасти.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приходит постепенно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письмо или игра на инструменте не появляются после одной попытки. Сначала выходит немного, а потом, с тренировкой, получается всё лучше.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тоже крепнет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отношения не возникают мгновенно. Когда дети играют вместе, помогают друг другу и делятся, дружба становится прочнее и теплее.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нужен каждому делу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учит понимать: у всего есть свой правильный момент. Если подождать и не торопить события, результат получится точнее и лучше.
</a:t>
            </a:r>
            <a:endParaRPr lang="en-US" sz="11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помогает дождаться результата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ждать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помогает не бросать начатое дело. Это значит спокойно идти вперёд, даже если результат пока ещё маленький и не очень заметный.
</a:t>
            </a:r>
            <a:endParaRPr lang="en-US" sz="1469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читает каждый день по несколько строк, он постепенно начинает делать это увереннее. Маленькие шаги часто приводят к большому успеху.
</a:t>
            </a:r>
            <a:endParaRPr lang="en-US" sz="1469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приносит рост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который поливают и берегут, вырастает лучше. Так и любое доброе дело любит внимание: без заботы оно не станет крепким.
</a:t>
            </a:r>
            <a:endParaRPr lang="en-US" sz="1469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радует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долго старается и не сдаётся, получившийся итог особенно приятен. Радость от такого успеха становится настоящей и заслуженной.
</a:t>
            </a:r>
            <a:endParaRPr lang="en-US" sz="146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41998"/>
            <a:ext cx="353400" cy="28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5461" y="1605459"/>
            <a:ext cx="344681" cy="35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плод радостным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из маленького 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есть только семя, идея или первая попытка. Потом появляется уход, время и постепенный рост. Так маленькое превращается в заметный результат.
</a:t>
            </a:r>
            <a:endParaRPr lang="en-US" sz="1237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 созревания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Ничто не созревает мгновенно. Плоду, знанию или умению нужно своё время, чтобы стать крепким, вкусным и по-настоящему готовым.
</a:t>
            </a:r>
            <a:endParaRPr lang="en-US" sz="131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Старание и 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работает аккуратно и с вниманием, результат получается лучше. Забота помогает делу расти, как вода и свет помогают растению.
</a:t>
            </a:r>
            <a:endParaRPr lang="en-US" sz="131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от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приятно видеть плоды собственного труда. Выученная песня, решённая задача или выращенная ягода дарят гордость и хорошее настроение.
</a:t>
            </a:r>
            <a:endParaRPr lang="en-US" sz="131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в стаканчике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посадила фасоль в прозрачный стаканчик и каждый день поливала её понемногу. Сначала было видно только зернышко и землю, а потом показался росток. Так терпение превратилось в маленькое чудо.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без спешки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сначала путал слова и сбивался на трудных строчках. Но он тренировался дома, читал медленно и слушал учителя. Через несколько дней чтение стало ровным, а голос — уверенным.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выступление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ребята разучивали короткий номер для праздника. Сначала движения выходили неуверенно, но после нескольких репетиций всё сложилось. И вот уже на сцене получился дружный и красивый результат.
</a:t>
            </a:r>
            <a:endParaRPr lang="en-US" sz="10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Общеизвестный факт: в году 4 времени года.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сезона учат ждать: весна, лето, осень и зима приходят не сразу, а по очереди. Так и дело становится хорошим только в своё время.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года наглядно показывают, что у всего есть свой срок.
</a:t>
            </a:r>
            <a:endParaRPr lang="en-US" sz="31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учит наблюдать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по расписанию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растения просыпаются рано весной, другие долго ждут тепла. Наблюдая за ними, дети понимают: природа не торопится, а действует по своему порядку и точно знает нужный момент.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птенцы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сначала строят гнездо, потом откладывают яйца, а позже выводят и кормят птенцов. Всё происходит последовательно, поэтому наблюдение за птицами помогает увидеть силу терпения и заботы.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приходят позже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Ягоды, яблоки и овощи не появляются сразу после посадки. Сначала нужны свет, влага и уход, а уже потом приходит урожай. Природа как будто говорит: сначала труд, потом радость.
</a:t>
            </a:r>
            <a:endParaRPr lang="en-US" sz="1072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 каждого дела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присмотреться к лесу, саду и огороду, видно общий закон. У каждого растения свой срок роста, цветения и созревания. Именно поэтому наблюдательный человек лучше понимает смысл пословицы.
</a:t>
            </a:r>
            <a:endParaRPr lang="en-US" sz="10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тоже приносит плоды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 перемене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заметила, что у одноклассника рассыпались карандаши, и быстро помогла их собрать. Он улыбнулся, а позже сам выручил её с тетрадью. Так маленькая помощь превратилась в дружбу.
</a:t>
            </a:r>
            <a:endParaRPr lang="en-US" sz="982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 для младшего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брат терпеливо объяснил сестрёнке, как завязать шнурки. Сначала у неё не получалось, но потом она справилась и очень обрадовалась. Его спокойствие дало ей уверенность.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цветке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каждый день поливала школьный цветок и осторожно поворачивала горшок к свету. Через некоторое время растение ожило и расправило листья. Забота, как и улыбка, возвращается красивым результатом.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дождаться результата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44825" y="1508882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понемногу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дело легче выполнить, если не хвататься за всё сразу. Несколько строчек чтения, один полив или одна выученная часть каждый день постепенно приводят к заметному успеху.
</a:t>
            </a:r>
            <a:endParaRPr lang="en-US" sz="963" dirty="0"/>
          </a:p>
        </p:txBody>
      </p:sp>
      <p:sp>
        <p:nvSpPr>
          <p:cNvPr id="11" name="Text 3"/>
          <p:cNvSpPr txBox="1"/>
          <p:nvPr/>
        </p:nvSpPr>
        <p:spPr>
          <a:xfrm>
            <a:off x="1244825" y="2284023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помогает не потерять важное и не перепутать шаги. Когда вещи лежат на месте, а работа выполняется по плану, результат получается ровнее и надёжнее.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1244825" y="3059164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Исправлять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не страшны, если их замечать и исправлять. Ребёнок учится быстрее, когда проверяет себя, слушает подсказки и пробует ещё раз, а не сердится на неудачу.
</a:t>
            </a:r>
            <a:endParaRPr lang="en-US" sz="963" dirty="0"/>
          </a:p>
        </p:txBody>
      </p:sp>
      <p:sp>
        <p:nvSpPr>
          <p:cNvPr id="13" name="Text 5"/>
          <p:cNvSpPr txBox="1"/>
          <p:nvPr/>
        </p:nvSpPr>
        <p:spPr>
          <a:xfrm>
            <a:off x="1244825" y="3853700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Доводить до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Начатое дело важно завершать, иначе оно не покажет свой настоящий итог. Когда работа доведена до конца, появляется радость, а усилия превращаются в хороший результат.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плод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маленькое начало превращается в результат благодаря уходу, времени и терпению.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4843" y="2319856"/>
            <a:ext cx="323250" cy="51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215572"/>
            <a:ext cx="513600" cy="410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35296"/>
            <a:ext cx="513600" cy="45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 семье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и грядки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семейной грядке видно, как из маленького семени вырастает овощ. Полив, прополка и забота не дают результата сразу, но потом радуют детей и взрослых настоящим урожаем.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Варенье из ягод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ягод, промывание, варка и ожидание готовности требуют времени. Когда зимой открывают баночку, становится понятно: вкусное варенье появляется только после терпеливого труда всей семьи.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своими руками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мама или бабушка шьют фартук, пришивают пуговицы или чинят одежду, ребёнок видит цепочку шагов. Сначала работа кажется долгой, зато потом вещь служит ещё долго.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на окне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Комнатный цветок в семье напоминает о заботе каждый день. Его поливают, поворачивают к свету и защищают от холода, а он отвечает свежими листьями и хорошим настроением.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 запоминания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к осени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не становится сладким за один день. Ему нужны солнце, вода и время, поэтому к осени оно созревает и радует вкусом.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после 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или правило запоминаются лучше, если повторять их несколько раз. Сначала выходит не очень, а потом слова становятся знакомыми и уверенными.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после дел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крепнет, когда дети вместе играют, помогают друг другу и делят радость. Общие дела делают отношения прочнее и добрее.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после ухода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раскрывается только тогда, когда его поливают, ставят на свет и бережно ухаживают за ним. Забота помогает ему расти спокойно и красиво.
</a:t>
            </a:r>
            <a:endParaRPr lang="en-US" sz="10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пословицы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5500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рост: семена, дела и мечты только появляются. Всё выглядит маленьким, но именно в этот момент закладывается будущий результат.
</a:t>
            </a:r>
            <a:endParaRPr lang="en-US" sz="972" dirty="0"/>
          </a:p>
        </p:txBody>
      </p:sp>
      <p:sp>
        <p:nvSpPr>
          <p:cNvPr id="11" name="Text 3"/>
          <p:cNvSpPr txBox="1"/>
          <p:nvPr/>
        </p:nvSpPr>
        <p:spPr>
          <a:xfrm>
            <a:off x="2711000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Идёт активная работа и развитие. Нужно трудиться, набираться сил и не бросать начатое, чтобы рост продолжался.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019375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результат. Созревают плоды, виден урожай труда, а старание становится заметным и радостным.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352125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время бережности и спокойного ожидания. Силы сохраняются, чтобы с новым сезоном снова начался хороший рост.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времени свой плод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учит не торопить ни природу, ни себя. Если трудиться, ждать и заботиться, маленькое начало обязательно превращается в хороший результат, как весенний росток — в крепкое растение.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2026-05-25T18:55:29Z</dcterms:created>
  <dcterms:modified xsi:type="dcterms:W3CDTF">2026-05-25T18:55:29Z</dcterms:modified>
</cp:coreProperties>
</file>