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антропогенеза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человека: от древних приматов к Homo sapiens.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объединяет биологические изменения, развитие труда и становление культуры. Его изучают палеонтология, археология, генетика, анатомия и эмбриология, а древнейшие находки Homo sapiens подтверждают африканское происхождение современного человека и мозаичность эволюции.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Антропогенез: путь биологической и культурной эволюции
</a:t>
            </a:r>
            <a:endParaRPr lang="en-US" sz="2434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81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1131" y="148335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08701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96669" y="1483351"/>
            <a:ext cx="249187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подготовило появление человека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среда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предки человека и человекообразных обезьян жили в меняющихся ландшафтах Африки, где соседствовали леса и открытые пространства. Такая среда отбирала гибкость поведения и способность быстро приспосабливаться.
</a:t>
            </a:r>
            <a:endParaRPr lang="en-US" sz="1114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кисть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Хватательная кисть, подвижные плечевые суставы и точные движения пальцев уже у ранних приматов создавали основу для манипуляций с предметами. Эти признаки позже оказались особенно важны для орудийной деятельности.
</a:t>
            </a:r>
            <a:endParaRPr lang="en-US" sz="1091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Бинокулярное зрение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Стереоскопическое зрение помогало точнее оценивать расстояние, хватать ветви и ориентироваться в пространстве. В сочетании с усложнённым поведением это повышало выживаемость в разнообразной среде.
</a:t>
            </a:r>
            <a:endParaRPr lang="en-US" sz="1161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наземности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линий человека и шимпанзе произошло примерно 6–7 миллионов лет назад. Усиление наземного образа жизни стало важной предпосылкой для формирования двуногости и дальнейших изменений в строении тела.
</a:t>
            </a:r>
            <a:endParaRPr lang="en-US" sz="11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Австралопитеки: ранняя ступень на пути к человеку
</a:t>
            </a:r>
            <a:endParaRPr lang="en-US" sz="2546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ареал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существовали примерно 4–2 миллиона лет назад в Восточной и Южной Африке. Их находки показывают, что важные этапы антропогенеза развивались на африканском континенте задолго до появления Homo sapiens.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строению они сохраняли ряд обезьяньих черт, но уже могли уверенно передвигаться на двух ногах. Это делает австралопитеков ключевым звеном между древними приматами и более поздними представителями рода Homo.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включал в основном растительную пищу; вероятно, они также использовали падаль и другие доступные ресурсы. Такой способ питания требовал подвижности, наблюдательности и приспособления к меняющимся условиям.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Находка «Люси»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«Люси» стал одним из самых известных свидетельств двуногости у ранних гоминин. Эта находка особенно важна, потому что позволяет судить о строении тела и способах передвижения древних предков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объёма мозга в ходе антропогенеза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объёма мозга не был линейным и сопровождался изменением поведения, способов добычи пищи и социальной кооперации.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целом прослеживается усложнение когнитивных возможностей, хотя отдельные стадии эволюции не шли строго по прямой линии.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палеоантропологии и сравнительной анатомии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и первые систематические орудия труда
</a:t>
            </a:r>
            <a:endParaRPr lang="en-US" sz="2475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существования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жили примерно 2,4–1,6 миллиона лет назад. Их появление связано с переходом к более активному использованию предметов в повседневной жизни и с ростом зависимости от добычи животной пищи.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Олдувайская индустрия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ранние люди связаны с олдувайской каменной индустрией. Для неё характерны простые, но целенаправленно обработанные каменные изделия, которые показывают начало регулярного изготовления орудий.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орудия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Использовались чопперы, отщепы и рубила раннего типа. Хотя они были грубо обработаны, даже такие инструменты заметно повышали эффективность разделки туш, добычи пищи и защиты.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новшества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Систематическое изготовление орудий расширило экологические возможности Homo habilis. Оно облегчало освоение новых ниш и усиливало преимущество тех групп, которые лучше передавали навыки друг другу.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ранних этапов антропогенеза
</a:t>
            </a:r>
            <a:endParaRPr lang="en-US" sz="2565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постепенное усиление двуногости, точности движений и зависимости от орудий.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erectus: расселение и освоение огня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0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ареал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жили примерно 1,9 миллиона–150 тысяч лет назад. Их останки найдены в Африке, Азии и Европе, что свидетельствует о первом по-настоящему широком расселении представителей рода Homo.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37703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улучшал термическую обработку пищи, делал рацион более усвояемым и повышал защиту от хищников. Вечерние костры также расширяли время совместной активности группы.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30150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огня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огня относится примерно к 1 миллиону лет назад, а на некоторых стоянках — к более позднему времени. Это был не просто бытовой навык, а важнейшее технологическое достижение.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337703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за пределы привычной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огня помогало переживать холодные периоды и осваивать территории с менее благоприятным климатом. Так Homo erectus укрепляли свою устойчивость к условиям, недоступным более ранним гомининам.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стадий антропогенеза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менялись время существования, объём мозга и ведущие признаки на основных этапах эволюции человека.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шла через последовательное усложнение поведения: от двуногости и орудий к огню, культуре и абстрактному мышлению.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палеоантропологии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6–7 млн лет
</a:t>
            </a:r>
            <a:endParaRPr lang="en-US" sz="392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разошлись эволюционные линии человека и шимпанзе, открыв путь к дальнейшему усложнению поведения и социальной жизни.
</a:t>
            </a:r>
            <a:endParaRPr lang="en-US" sz="1332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показывает, как рано начались процессы, приведшие к появлению ранних людей и их коллективных форм существования.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реконструкции и сравнительно-эволюционные оценки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Неандертальцы: сильные, умелые, близкие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суровом климате
</a:t>
            </a:r>
            <a:pPr algn="ctr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были низкорослыми, очень крепкими людьми, хорошо приспособленными к холодной Европе и Западной Азии. Их массивное телосложение помогало сохранять тепло, а крупный мозг поддерживал сложное поведение. В стоянках они оставляли следы огня, разделки добычи и организованного быта.
</a:t>
            </a:r>
            <a:endParaRPr lang="en-US" sz="868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и забота о слабых
</a:t>
            </a:r>
            <a:pPr algn="ctr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неандертальцев характерны развитые каменные орудия и уверенное владение огнём. Археологи находят останки людей, переживших тяжёлые травмы и болезни, что говорит о помощи со стороны группы. Забота о больных и погребальные обряды показывают высокий уровень социальной организации.
</a:t>
            </a:r>
            <a:endParaRPr lang="en-US" sz="879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и родственники Homo sapiens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подтвердили, что неандертальцы не были «тупиковой ветвью» в простом смысле. Они были близки к Homo sapiens и в отдельных регионах скрещивались с нашими предками. Поэтому часть их наследия до сих пор сохраняется в геноме современных людей.
</a:t>
            </a:r>
            <a:endParaRPr lang="en-US" sz="8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Неандертальское наследие в геноме Homo sapiens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древнего смешения сохраняются неравномерно: наибольшая доля неандертальской ДНК обнаруживается у популяций вне Африки.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скрещивание после выхода Homo sapiens из Африки и последующее закрепление полезных вариантов генов.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современной популяционной генетики; оценки для неафриканских популяций в среднем около 1–2%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формировался Homo sapiens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300 тыс. лет назад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появляются ранние представители Homo sapiens. Находки из Джебель-Ирхуда и других стоянок показывают сочетание древних и современных черт.
</a:t>
            </a:r>
            <a:endParaRPr lang="en-US" sz="1271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совершенствование строения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высокий лоб, уменьшение надбровных дуг, подбородочный выступ и более лёгкий костяк лица. Одновременно усложняются речь, мышление и поведение.
</a:t>
            </a:r>
            <a:endParaRPr lang="en-US" sz="1131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 современный человек
</a:t>
            </a:r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позднему этапу закрепляются признаки, характерные для современного человека, а культурное развитие начинает ускоряться и усиливает адаптацию сильнее, чем чисто биологические изменения.
</a:t>
            </a:r>
            <a:endParaRPr lang="en-US" sz="11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расселения Homo sapiens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данных палеоантропологии, археологии и датировок древних стоянок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614076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313626"/>
            <a:ext cx="391500" cy="313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274476"/>
            <a:ext cx="391500" cy="39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культура ускорила антропогенез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
</a:t>
            </a:r>
            <a:pPr algn="r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речь позволила точнее передавать опыт, договариваться о действиях и хранить знания внутри группы. Это резко повысило эффективность обучения по сравнению с простым подражанием.
</a:t>
            </a:r>
            <a:endParaRPr lang="en-US" sz="1293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 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Абстрактное мышление сделало возможными мифы, знаки, украшения и ритуалы. Человек начал не только выживать, но и придавать смысл окружающему миру.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традиций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стали передаваться из поколения в поколение через обучение и совместную практику. Культура накоплялась быстрее, чем менялись гены, и расширяла возможности адаптации.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обряды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Наскальные изображения, украшения и погребальные практики отражают рост самосознания и социальной памяти. Такие формы поведения укрепляли связи внутри общины и помогали сохранять опыт.
</a:t>
            </a:r>
            <a:endParaRPr lang="en-US" sz="131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05049"/>
            <a:ext cx="4392900" cy="14018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антропогенеза и их значение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фактор не действовал изолированно: они усиливали друг друга и вместе направляли эволюцию человека.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«прямохождение — труд — огонь» создала основу для усложнения поведения, а социальность и речь закрепили этот эффект.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биологии человека и антропологии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известна история антропогенеза
</a:t>
            </a:r>
            <a:endParaRPr lang="en-US" sz="2734" dirty="0"/>
          </a:p>
        </p:txBody>
      </p:sp>
      <p:sp>
        <p:nvSpPr>
          <p:cNvPr id="11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3935150" y="1006075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останки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и черепа позволяют сравнивать строение разных древних людей, определять признаки и родство линий. Именно по ним восстанавливают последовательность изменения анатомии и образа жизни.
</a:t>
            </a:r>
            <a:endParaRPr lang="en-US" sz="1195" dirty="0"/>
          </a:p>
        </p:txBody>
      </p:sp>
      <p:sp>
        <p:nvSpPr>
          <p:cNvPr id="13" name="Text 3"/>
          <p:cNvSpPr txBox="1"/>
          <p:nvPr/>
        </p:nvSpPr>
        <p:spPr>
          <a:xfrm>
            <a:off x="3935150" y="1724457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орудия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показывают уровень технических навыков, способы добычи пищи и характер труда. По типу и качеству обработки можно судить о развитии мышления и передаче опыта.
</a:t>
            </a:r>
            <a:endParaRPr lang="en-US" sz="1195" dirty="0"/>
          </a:p>
        </p:txBody>
      </p:sp>
      <p:sp>
        <p:nvSpPr>
          <p:cNvPr id="14" name="Text 4"/>
          <p:cNvSpPr txBox="1"/>
          <p:nvPr/>
        </p:nvSpPr>
        <p:spPr>
          <a:xfrm>
            <a:off x="3935150" y="2442839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стоянок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Кострища, остатки жилья и места разделки добычи помогают понять организацию быта. Такие находки раскрывают повседневную жизнь, а не только строение скелета.
</a:t>
            </a:r>
            <a:endParaRPr lang="en-US" sz="1195" dirty="0"/>
          </a:p>
        </p:txBody>
      </p:sp>
      <p:sp>
        <p:nvSpPr>
          <p:cNvPr id="15" name="Text 5"/>
          <p:cNvSpPr txBox="1"/>
          <p:nvPr/>
        </p:nvSpPr>
        <p:spPr>
          <a:xfrm>
            <a:off x="3935150" y="3161222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уточняет родство между видами и эпизоды скрещивания. Он подтвердил близость неандертальцев и Homo sapiens, а также африканское происхождение современного человека.
</a:t>
            </a:r>
            <a:endParaRPr lang="en-US" sz="1195" dirty="0"/>
          </a:p>
        </p:txBody>
      </p:sp>
      <p:sp>
        <p:nvSpPr>
          <p:cNvPr id="16" name="Text 6"/>
          <p:cNvSpPr txBox="1"/>
          <p:nvPr/>
        </p:nvSpPr>
        <p:spPr>
          <a:xfrm>
            <a:off x="3935150" y="3879604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датирования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Радиоуглеродный, калий-аргоновый и другие методы помогают определить возраст находок. В совокупности они показывают, что эволюция человека шла постепенно и не по одной линии.
</a:t>
            </a:r>
            <a:endParaRPr lang="en-US" sz="11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основных этапов антропогенеза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ветви человека существовали параллельно, поэтому хронология отражает не простую лестницу, а разветвлённое древо.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 современности, тем заметнее рост мозгового объёма, технологичности и социальной сложности.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палеоантропологии и археологии; датировки представлены в тыс./млн лет назад
</a:t>
            </a:r>
            <a:endParaRPr lang="en-US" sz="11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древних предков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унаследовал от древних предков прямохождение, особенности строения кисти и значительную пластичность поведения. Эти признаки не исчезли, а стали основой для новых форм труда, общения и обучения в условиях культуры и техники.
</a:t>
            </a:r>
            <a:endParaRPr lang="en-US" sz="890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продолжают меняться
</a:t>
            </a:r>
            <a:pPr algn="ctr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Миграции, естественный отбор и генетическая изменчивость не остановились после появления Homo sapiens. Различия в обмене веществ, иммунитете и приспособленности к климату показывают, что биологическая эволюция продолжается и сегодня, хотя её темпы стали иными.
</a:t>
            </a:r>
            <a:endParaRPr lang="en-US" sz="875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биологии и культуры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антропогенеза помогает увидеть, как биологические изменения и культурное развитие поддерживали друг друга. Человек стал видом, который выживает не только благодаря телу, но и благодаря знаниям, традициям и способности передавать опыт.
</a:t>
            </a:r>
            <a:endParaRPr lang="en-US" sz="890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антропогенез важен для понимания современного человека
</a:t>
            </a:r>
            <a:endParaRPr lang="en-US" sz="19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Антропогенез: путь к современному человеку
</a:t>
            </a:r>
            <a:pPr algn="ctr" indent="0" marL="0">
              <a:lnSpc>
                <a:spcPct val="100000"/>
              </a:lnSpc>
              <a:buNone/>
            </a:pPr>
            <a:r>
              <a:rPr lang="en-US" sz="1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происхождения человека показывает, как биологическая эволюция, труд, речь и культура постепенно создали Homo sapiens — вид, который изменил не только природу, но и самого себя.
</a:t>
            </a:r>
            <a:endParaRPr lang="en-US" sz="376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2026-06-02T01:42:13Z</dcterms:created>
  <dcterms:modified xsi:type="dcterms:W3CDTF">2026-06-02T01:42:13Z</dcterms:modified>
</cp:coreProperties>
</file>