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в литературе: образ, чувство, ответственность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оживает в слове: она учит чувствовать красоту и отвечать за живой мир.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обращаются к теме природы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 детства учится понимать землю, лес, реку, небо. Поэтому в литературе природа — не просто декорация: она связана с Родиной, памятью и внутренним состоянием. В текстах XIX–XX веков пейзаж часто становится смыслом и предупреждением.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художественный образ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 — это образ со значением: она задаёт тон произведения, помогает понять время года и общий смысл. Пейзаж влияет на то, как воспринимаются события и чувства.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 «Весенней грозе» показывает движение и радость жизни через саму стихию. Гроза звучит как праздник: передаётся не только погода, но и ощущение обновления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произведении наступают зима или осень, часто усиливаются тишина, грусть и размышление. Так автор подводит читателя к внутренним вопросам героя и к спокойным, глубоким мыслям.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и живописи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и живописи похож по главной задаче: показать красоту природы и настроение. В тексте это создаётся словами — через цвет, звук, движение, сравнения и ритм.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сопоставить виды искусства, удобно взять образ леса, реки или поля. Такие картины легко соотносятся с описаниями у Пушкина, Никитина, Тютчева и Есенина, где природа «работает» на чувство.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функций пейзажа: место действия, настроение, образ Родины, характер героя и идея текста. Один и тот же природный мотив может выполнять несколько задач одновременно.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работает в произведении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действует сразу в нескольких направлениях: он связывает сюжет, внутренний мир героя и авторскую мысль о бережном отношении к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таблица по темам урока (без статистики).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природы в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превращает наблюдение в художественный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описание ярким и точным: «золотая осень», «светлый лес», «тихая река». Благодаря им читатель сразу чувствует характер пейзажа.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оживляет природу: «ветер поёт», «река бежит», «лес молчит». Благодаря этому природные силы кажутся близкими и эмоционально значимыми.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увидеть природу через знакомые явления: снег как пух, туман как дымку, ветер как живое движение. Так образ становится понятнее и «видимее».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Метафорический взгляд и ритм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соединяет образы и ритм, пейзаж звучит как целое переживание. Средства усиливают интонацию и помогают почувствовать настроение стихотворения.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Изобразительно-выразительные средства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о природе эпитеты и олицетворения быстро создают образ и настроение, а звукопись особенно заметна в стихах о грозе, ветре и дожде.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чаще встречаются в стихах о природе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подсчётов видно: чаще всего авторы «рисуют» и «оживляют» природу, а звуки усиливают эффект движения и переживания.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при анализе стихотворений русской лирики (без статистики).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Тютчев: природа как живая сила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часто показывает природу как мир, где всё движется: в ней есть энергия, тайна и внутреннее напряжение. Поэтому пейзаж у поэта не «стоит на месте», а меняется вместе с чувством.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«Весенней грозе» слышатся радость, свет и пробуждение жизни. Стихия передаёт не только внешние признаки явления, но и ощущение обновления и силы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стихах Тютчева природа становится поводом для философских размышлений о человеке, времени и вечности. Для поэта она одухотворена и величественна, потому что помогает думать о главном.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 и точность природной детали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умел точно передавать цвет, свет, запах и движение в природе. Его пейзаж обычно конкретен: строится на наблюдении за лесом, полем, небом, дорогой, снегом или листопадом.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лучше почувствовать бунинскую манеру, подойдёт образ поздней осени, спокойной деревенской дороги или солнечного леса. Такие картины поддерживают тихую интонацию и внимательность к деталям.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меняется не только пейзаж, но и «голос» текста: природа то яснеет, то становится тайной, то звучит как музыка или дорога к дому.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русских поэтов XIX–XX веков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мотив природы получает разные художественные цели: гармонизировать, заставить задуматься, передать тонкие впечатления или сохранить тепло Родины.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особенностей (учебные материалы для школьной программы), дата: 2026-05-15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Есенин: человек и родная природа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окружающий мир как живую память о доме и детстве: прошлое оживает в запахе травы, свете заката и тихом движении листьев.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его стихах не отделены от пейзажа: любовь и восхищение сменяются грустью, когда природа напоминает о быстротечности времени и разлуках.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природа тесно связана с деревней и повседневной жизнью: берёзы, поля, русские дороги становятся «своими», а не просто фоном для событий.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настроение бережности: наблюдая за природой, герой учится замечать красоту в обычном — и поэтому особенно остро чувствует ответственность за всё живое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цепочка, часто встречающаяся в литературных сюжетах: от наблюдения к последствиям действий и нравственному выводу.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45" y="1488200"/>
            <a:ext cx="3907504" cy="22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в одном взгляде: один мотив природы раскрывается по-разному благодаря выбранной автором интонации.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природы у разных авторов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увидеть: природа у поэтов не одинаковая по «температуре» и смыслу — от гармонии до философской тревоги.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программным произведениям (школьная методика анализа лирики), дата: 2026-05-15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природе: доброта, забота, ответственность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герой проявляет себя через отношение к дереву, птице, лесу, реке или животному: он видит красоту живого мира и не разрушает его без необходимости.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связана с нравственным выбором: герой умеет замечать чужую боль, ценит жизнь и учится понимать, что его действия отражаются на окружающем мире.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 литературе выражается не только поступком, но и вниманием: человек замечает состояние природы, понимает последствия и старается действовать бережно, даже если это требует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в ненастье пейзаж часто становится «внутренним зеркалом»: он усиливает размышления героя о времени, разлуке и будущем.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природа в литературе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природа передаёт целую гамму чувств: настроение складывается из разных деталей, а не из одного впечатления.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наблюдений по текстам для 6 класса (методический подход учителя), дата: 2026-05-15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рассказах и сказках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тропа перед грозой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пошёл по лесной дороге и слушал, как ветер переставляет сухие листья. Сначала стало тревожно: птицы смолкли, небо потемнело. Потом он заметил маленький ручей, который пробивался между корнями, и понял: природе нельзя мешать, ей нужно помогать.
</a:t>
            </a:r>
            <a:endParaRPr lang="en-US" sz="105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над рекой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речной полянке героиня нашла оставленный у воды венок. Ночью подул тихий ветер, и камыш зашелестел так, будто кто-то просил бережности. Утром солнце поднялось над рекой, и она решила не разрушать следы живых обитателей берега, а охранять их.
</a:t>
            </a:r>
            <a:endParaRPr lang="en-US" sz="1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природы важна в 6 классе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природу в текстах, шестиклассники учатся точнее понимать поэзию: сравнивают интонации разных авторов и замечают, как пейзаж меняет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развивает наблюдательность и словарный запас: дети учатся подбирать слова для описания, распознавать эпитеты и другие художественные приёмы в 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пейзаж школьники видят, что литература говорит не только о событиях, но и о чувствах человека, его памяти, Родине и внутреннем мире — о том, что важно каждому.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связывает погодные детали и художественные средства с настроением героя, пейзаж перестаёт быть «просто описанием» и становится ключом к идее.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пониманию смысла произведения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 показывает: понимание смысла растёт шаг за шагом — от конкретных наблюдений к более общему выводу о взгляде автора.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методика анализа текста (без внешних числовых данных), дата: 2026-05-15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человек: главный вывод урока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природа раскрывает красоту мира, чувства героя и авторскую мысль. Человек связан с ней как часть живой системы, поэтому бережность, внимательное чтение и умение видеть красоту воспитывают нравственную культуру.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2026-05-15T04:02:16Z</dcterms:created>
  <dcterms:modified xsi:type="dcterms:W3CDTF">2026-05-15T04:02:16Z</dcterms:modified>
</cp:coreProperties>
</file>