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 — биологические катализаторы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Ускоряют реакции жизни, не расходуясь сами.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891" y="421600"/>
            <a:ext cx="3785118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клеткам ферменты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организме идут тысячи реакций, и без ферментов большинство из них было бы слишком медленным при обычной температуре. Эти белки поддерживают обмен веществ, получение энергии, синтез соединений и удаление продуктов распада, превращая биохимию в управляемый процесс.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фермента и активный центр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работает не как линейная цепь аминокислот, а как точно свернутая молекула. Именно трехмерная структура определяет, какие субстраты смогут связаться и где пойдет реакция.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небольшой участок молекулы, где субстрат закрепляется и ориентируется для превращения в продукт. Форма и заряд активного центра обеспечивают избирательность действия фермента.
</a:t>
            </a:r>
            <a:endParaRPr lang="en-US" sz="1496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Кофакторы и коферменты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ферменты проявляют активность только при наличии дополнительных компонентов. Ионы металлов, например Mg2+ или Zn2+, а также органические коферменты помогают завершить каталитический цикл.
</a:t>
            </a:r>
            <a:endParaRPr lang="en-US" sz="1466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взаимодействия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фермента и субстрата часто объясняют моделями «ключ-замок» и «индуцированное соответствие». Первая подчеркивает точное совпадение форм, вторая — гибкость белковой молекулы.
</a:t>
            </a:r>
            <a:endParaRPr lang="en-US" sz="14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ферменты ускоряют реакции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энергии активации объясняет ускорение реакции: фермент облегчает переход, не смещая химическое равновесие.
</a:t>
            </a:r>
            <a:endParaRPr lang="en-US" sz="1626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энергетического профиля реакции; обобщение данных школьной биохимии.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Катализатор не меняет состав исходных веществ и продуктов, но делает путь превращения энергетически доступнее для клетки.
</a:t>
            </a:r>
            <a:endParaRPr lang="en-US" sz="154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ферментов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распознаёт определённый субстрат или тип химической связи. Благодаря этому реакции в клетке идут не хаотично, а строго по нужному биохимическому маршруту.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ферментов меняется при колебаниях температуры, pH и концентрации субстрата. Даже небольшое отклонение от оптимума может заметно замедлить процесс или полностью его остановить.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 перегреву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ферментов — белки, поэтому при сильном нагревании их пространственная структура нарушается. После денатурации активный центр теряет форму, и каталитическая функция исчезает.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дополнительных факторов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многих ферментов необходимы коферменты, ионы металлов, активаторы или отсутствие ингибиторов. Без этих компонентов молекула может оставаться неактивной, даже если сама белковая часть сохранена.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ферментативной реакции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стадий и основные условия, влияющие на скорость процесса.
</a:t>
            </a:r>
            <a:endParaRPr lang="en-US" sz="1396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ферментов и типы реакций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классификация ферментов (EC), учебное обобщение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классов ферментов показывают, насколько разнообразны химические превращения в живой клетке.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строится по типу реакции, а не по источнику фермента, поэтому она удобна для описания метаболизма.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50" y="131731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6850" y="1317313"/>
            <a:ext cx="65565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пищеварения человека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слюны
</a:t>
            </a:r>
            <a:pPr algn="ctr" indent="0" marL="0">
              <a:lnSpc>
                <a:spcPct val="100000"/>
              </a:lnSpc>
              <a:buNone/>
            </a:pPr>
            <a:r>
              <a:rPr lang="en-US" sz="152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 расщепление крахмала уже в ротовой полости, поэтому переваривание углеводов стартует до попадания пищи в желудок.
</a:t>
            </a:r>
            <a:endParaRPr lang="en-US" sz="1521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Пепсин желудка
</a:t>
            </a:r>
            <a:pPr algn="ctr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в кислой среде и расщепляет белки на более короткие фрагменты, подготавливая их к дальнейшей обработке в кишечнике.
</a:t>
            </a:r>
            <a:endParaRPr lang="en-US" sz="1589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Трипсин поджелудочной железы
</a:t>
            </a:r>
            <a:pPr algn="ctr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тонкой кишке продолжает расщепление белков, а вместе с другими ферментами поджелудочного сока участвует в переваривании питательных веществ.
</a:t>
            </a:r>
            <a:endParaRPr lang="en-US" sz="1308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3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Липаза
</a:t>
            </a:r>
            <a:pPr algn="ctr" indent="0" marL="0">
              <a:lnSpc>
                <a:spcPct val="100000"/>
              </a:lnSpc>
              <a:buNone/>
            </a:pPr>
            <a:r>
              <a:rPr lang="en-US" sz="163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Разрушает жиры до жирных кислот и глицерина, что делает возможным их всасывание и дальнейшее использование организмом.
</a:t>
            </a:r>
            <a:endParaRPr lang="en-US" sz="1635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Оптимум pH для разных ферментов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фермента свой оптимум: он соответствует среде, в которой белок сохраняет нужную форму и максимальную активность.
</a:t>
            </a:r>
            <a:endParaRPr lang="en-US" sz="1498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зависимости активности ферментов от pH; обобщение для школьного курса биологии.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pH влияет на заряд аминокислот в активном центре, поэтому один и тот же фермент может резко менять эффективность.
</a:t>
            </a:r>
            <a:endParaRPr lang="en-US" sz="1665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Специфичность ферментов на примерах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5150" y="983780"/>
            <a:ext cx="3696600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Лактаза и лактоза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Лактаза действует только на молочный сахар лактозу. Если этого фермента недостаточно, лактоза не расщепляется полностью, что приводит к непереносимости молока и связанным с ней симптомам.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825675" y="983786"/>
            <a:ext cx="3696600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гликолиза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клетке серия ферментов последовательно превращает глюкозу в пируват. Каждый этап выполняется своим белком, поэтому путь идёт строго по определённому механизму и обеспечивает получение энергии.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½ Vmax
</a:t>
            </a:r>
            <a:pPr algn="ctr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достигается, когда концентрация субстрата равна Km.
</a:t>
            </a:r>
            <a:pPr algn="ctr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Михаэлиса—Ментен; учебная биохимия
</a:t>
            </a:r>
            <a:endParaRPr lang="en-US" sz="4039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удобен для сравнения ферментов: чем меньше Km, тем сильнее их сродство к субстрату.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984" y="1230400"/>
            <a:ext cx="4596681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активность ферментов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ферментов определяется не одним, а несколькими условиями сразу: температура и pH задают «рабочий диапазон», а ингибиторы, активаторы и кофакторы тонко регулируют скорость реакции.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биохимия; общие закономерности ферментативного катализа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условия среды могут как усиливать, так и резко снижать работу фермента.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регулируется работа ферментов в клетке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механизмы регуляции ферментативных путей в клетке.
</a:t>
            </a:r>
            <a:endParaRPr lang="en-US" sz="1691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475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00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8700" y="1403133"/>
            <a:ext cx="677400" cy="60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Ингибирование ферментов и его значение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Конкурентное торможение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Молекула-ингибитор занимает активный центр и мешает субстрату присоединиться. Такой эффект особенно заметен при высокой концентрации субстрата, когда конкуренция за центр становится решающей.
</a:t>
            </a:r>
            <a:endParaRPr lang="en-US" sz="1262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Неконкурентное связывание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Ингибитор прикрепляется к участку вне активного центра и меняет форму фермента. В результате субстрат может не распознаваться или реакция идёт значительно медленнее.
</a:t>
            </a:r>
            <a:endParaRPr lang="en-US" sz="1331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Обратимые и необратимые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ингибирования снимается после удаления вещества, а часть вызывает стойкое повреждение фермента. Это различие важно для понимания токсичности и механизма действия лекарств.
</a:t>
            </a:r>
            <a:endParaRPr lang="en-US" sz="1267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медицины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препараты работают именно как ингибиторы ферментов патогенов или человека. Такой подход позволяет точечно влиять на биохимические пути и снижать нежелательные эффекты.
</a:t>
            </a:r>
            <a:endParaRPr lang="en-US" sz="1341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активность фермента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ферментов человека оптимум близок к температуре тела: при нагревании выше него активность падает из-за денатурации, а при охлаждении — временно снижается.
</a:t>
            </a:r>
            <a:endParaRPr lang="en-US" sz="1299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Схематизированная температурная зависимость активности ферментов человека; учебные данные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Температурная зависимость помогает объяснить, почему даже небольшое отклонение от нормы заметно влияет на обмен веществ и самочувствие организма.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в промышленности и быту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8346" y="983780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Стирка и чистящие средства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Протеазы, амилазы и липазы помогают удалять белковые, крахмальные и жировые загрязнения при более низкой температуре, сокращая расход энергии и уменьшая нагрузку на ткани.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46675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улучшают хлеб, сыр, соки и молочные продукты: ускоряют созревание, повышают выход сырья и помогают получать стабильный вкус без жёсткой химической обработки.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35003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и экология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технологических процессах ферменты работают мягко и избирательно, поэтому их использование часто экологичнее традиционных методов, а побочные продукты образуются в меньшем количестве.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ферментов и их биологические роли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биология; общепринятые функции ферментов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фермент обычно связан с конкретной задачей в клетке или организме.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обеспечивают ключевые этапы жизни клетки: защиту, копирование наследственной информации, реализацию генетической программы и получение энергии.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заболевания, связанные с ферментами
</a:t>
            </a:r>
            <a:endParaRPr lang="en-US" sz="2234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7376" y="1379432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заболевании нарушается превращение фенилаланина, поэтому его избыток опасен для нервной системы. Ранняя диагностика особенно важна, так как питание помогает предотвратить тяжёлые последствия.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21778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Лактазная недостаточность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лактазы затрудняет расщепление лактозы, из-за чего после молочных продуктов могут появляться вздутие, боли и диарея. Симптомы уменьшаются при ограничении лактозы.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16179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Тея–Сакса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дефект фермента приводит к накоплению липидов в нервных клетках. Это тяжёлое заболевание демонстрирует, насколько одна нарушенная реакция может повлиять на работу целой системы.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0474" y="1379428"/>
            <a:ext cx="180090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и 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выявления ферментных нарушений используют анализы крови, биохимические тесты и генетические исследования. Лечение нередко включает диету, ферментную или заместительную терапию.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113" y="1317313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в современной науке и медицине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и амплификация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ДНК-полимеразы позволяют многократно копировать нужный фрагмент ДНК. Благодаря этому ПЦР стала одним из главных инструментов диагностики, генетического анализа и криминалистики.
</a:t>
            </a:r>
            <a:endParaRPr lang="en-US" sz="1281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Рестриктазы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ферменты разрезают ДНК в строго определённых участках. Их используют в генной инженерии, чтобы собирать рекомбинантные молекулы и изучать структуру генома.
</a:t>
            </a:r>
            <a:endParaRPr lang="en-US" sz="1389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заболеваний
</a:t>
            </a:r>
            <a:pPr algn="ctr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Ферментативные реакции лежат в основе многих лабораторных тестов и биосенсоров. Они помогают выявлять вещества в малых концентрациях и быстро оценивать состояние организма.
</a:t>
            </a:r>
            <a:endParaRPr lang="en-US" sz="1341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биотехнология
</a:t>
            </a:r>
            <a:pPr algn="ctr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применяют для отбора и анализа наследственного материала, улучшения технологий производства и контроля качества. Это делает биотехнологические процессы более точными и эффективными.
</a:t>
            </a:r>
            <a:endParaRPr lang="en-US" sz="1190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7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Ферменты: невидимые механизмы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34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5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обеспечивают скорость, точность и управляемость биохимических процессов, без которых невозможны обмен веществ, рост и наследственность. Их изучение соединяет биологию, медицину и современные технологии.
</a:t>
            </a:r>
            <a:endParaRPr lang="en-US" sz="447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2026-06-01T16:40:21Z</dcterms:created>
  <dcterms:modified xsi:type="dcterms:W3CDTF">2026-06-01T16:40:21Z</dcterms:modified>
</cp:coreProperties>
</file>